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91" r:id="rId6"/>
    <p:sldId id="273" r:id="rId7"/>
    <p:sldId id="287" r:id="rId8"/>
    <p:sldId id="288" r:id="rId9"/>
    <p:sldId id="289" r:id="rId10"/>
    <p:sldId id="290" r:id="rId11"/>
    <p:sldId id="292" r:id="rId12"/>
    <p:sldId id="293" r:id="rId13"/>
    <p:sldId id="277" r:id="rId14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68C"/>
    <a:srgbClr val="001431"/>
    <a:srgbClr val="142F5C"/>
    <a:srgbClr val="149F2F"/>
    <a:srgbClr val="D14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113A9D2-9D6B-4929-AA2D-F23B5EE8CB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95" autoAdjust="0"/>
  </p:normalViewPr>
  <p:slideViewPr>
    <p:cSldViewPr snapToGrid="0" showGuides="1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271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B2C9D383-BBC4-486C-B949-4975C013C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39D43F-AF4D-4026-B59B-E30A21479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87F9461-0D3D-422E-A431-BA41812E8C3A}" type="datetime1">
              <a:rPr lang="es-MX" smtClean="0"/>
              <a:t>25/02/2025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4AF834-AEA0-4B1E-B634-D786ABAA3B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3505535A-EEFA-4377-8BEC-AE3B154A7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D432166-D667-4383-B839-F1433620BE4D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92815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C0A9A3-E5E2-4187-95B5-A7FB88C04461}" type="datetime1">
              <a:rPr lang="es-MX" noProof="0" smtClean="0"/>
              <a:t>25/02/2025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MX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Editar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4B48B0-85B2-40C4-A05A-571C99C8AB57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963210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8918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62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1848C-85CA-397E-8D60-438C7DB8F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31EEF8A-8A6C-FA19-5ECD-4732A28F58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A95D704-E06F-78BA-32B3-1416779963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2E6A6B-4215-853E-670E-4866FD5EB2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7311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0BB70-D93B-222B-674B-281F798CD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BC021BA-77D0-FBB9-401D-0F4092EE56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FB546C9-DD67-E189-855F-1A42FD76C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5483DC-6A42-FFD2-47AB-B53F361E16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6186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E4A92-32EA-FC6D-5B81-EA6CD251D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E54E528-6201-6049-6FCE-600DA7F513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D4C0DC9-A9E6-EF6F-0BD5-44FD2F3E7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5F60C8-A61F-18A6-2001-D155559E00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56304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CC128-F4A1-F1D7-0229-D514DE589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3A5F91C-7B1F-DABE-CAFE-2CEE9A35A1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24D4086-2429-8846-01F5-F29DA1607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6C32A5-CC86-7B72-F7A7-33EA29700F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41790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E711F-7A71-738B-4EED-662B994B4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EC6DC92-D258-EB90-DFFD-A1F44AAE2D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E5CCE9E-3F92-DFB3-46FC-382DA0236D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B6ECFA-5235-C7D7-AD0A-CABA32053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6178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86AAA-B8BB-6207-D7AC-D56D0297A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22D6BBC-D361-EB94-B23D-4CB5C3EE2D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F0150F9-C29B-D5DC-6B49-10DF230C34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BF43E5-D763-A0B1-A171-9583DE34AB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0211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1323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Título de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MX" noProof="0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D828D1A9-3D67-4106-B288-BC23A7CC5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708" y="1721890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7627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de costos de 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3980BA4-A23A-4C88-B574-5C1C7E0F1D99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03320"/>
            <a:ext cx="12192000" cy="31546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6802464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DB3B22-42BF-4572-AD42-EA36BBB5EECE}" type="datetime1">
              <a:rPr lang="es-MX" noProof="0" smtClean="0"/>
              <a:t>25/02/2025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718924" y="4094681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718924" y="4527898"/>
            <a:ext cx="3666744" cy="137443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98182" y="4094681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498182" y="4527898"/>
            <a:ext cx="3666744" cy="137443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9E693E7E-08CF-4C07-BFC7-C34D6269EFD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1555148" y="2707188"/>
            <a:ext cx="3666744" cy="850147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$12,345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9D213FF3-2ADF-437D-9C3A-5C5821DBAF4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6334406" y="2707188"/>
            <a:ext cx="3666744" cy="850147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$6,789</a:t>
            </a:r>
          </a:p>
        </p:txBody>
      </p:sp>
      <p:sp>
        <p:nvSpPr>
          <p:cNvPr id="23" name="Marcador de posición de imagen 11">
            <a:extLst>
              <a:ext uri="{FF2B5EF4-FFF2-40B4-BE49-F238E27FC236}">
                <a16:creationId xmlns:a16="http://schemas.microsoft.com/office/drawing/2014/main" id="{E7019E9C-AA4E-4592-97BE-BF366FFA1A7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52050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írculos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38F4135-A9EE-4D29-A8AB-5DEB57ABC181}"/>
              </a:ext>
            </a:extLst>
          </p:cNvPr>
          <p:cNvSpPr/>
          <p:nvPr userDrawn="1"/>
        </p:nvSpPr>
        <p:spPr>
          <a:xfrm>
            <a:off x="-1587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690968"/>
            <a:ext cx="12192000" cy="31670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081434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49C650-33DC-4EE0-9847-6367AC2E12FE}" type="datetime1">
              <a:rPr lang="es-MX" noProof="0" smtClean="0"/>
              <a:t>25/02/2025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587236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587236" y="5235475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A62DB99-23AA-4B84-915B-58A12122905A}"/>
              </a:ext>
            </a:extLst>
          </p:cNvPr>
          <p:cNvSpPr/>
          <p:nvPr userDrawn="1"/>
        </p:nvSpPr>
        <p:spPr>
          <a:xfrm>
            <a:off x="1969178" y="2806082"/>
            <a:ext cx="1847088" cy="184708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87C4674D-D19C-4346-8AB3-EEC70C5BA12B}"/>
              </a:ext>
            </a:extLst>
          </p:cNvPr>
          <p:cNvSpPr/>
          <p:nvPr userDrawn="1"/>
        </p:nvSpPr>
        <p:spPr>
          <a:xfrm>
            <a:off x="4730062" y="2358026"/>
            <a:ext cx="2295144" cy="229514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232287E6-00FD-4CA9-879A-D113874BCAF3}"/>
              </a:ext>
            </a:extLst>
          </p:cNvPr>
          <p:cNvSpPr/>
          <p:nvPr userDrawn="1"/>
        </p:nvSpPr>
        <p:spPr>
          <a:xfrm>
            <a:off x="7613594" y="2037986"/>
            <a:ext cx="2615184" cy="261518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24B6C5DB-65E0-4261-A490-0CEBD77B8A6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022734" y="3082272"/>
            <a:ext cx="1739976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$25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86AFF07C-4D15-4A29-B939-C47256023C91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2022734" y="4075184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Mil millones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2C71864B-9476-4445-B961-A4480119AB3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5007646" y="2886747"/>
            <a:ext cx="1739976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$50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B2AAA459-A7E1-451E-BABB-0C87139B389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5007646" y="3879659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Mil millones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DF679BEC-0CFD-449F-B3E0-BB712F00052B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761966" y="2723457"/>
            <a:ext cx="2295144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$100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65220FFF-D7A7-4DFC-97E2-8D717A6B97F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8038166" y="3716369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Mil millones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33C0B4F4-FAB3-45B3-A57B-B8A00F765A8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587884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40" name="Marcador de texto 11">
            <a:extLst>
              <a:ext uri="{FF2B5EF4-FFF2-40B4-BE49-F238E27FC236}">
                <a16:creationId xmlns:a16="http://schemas.microsoft.com/office/drawing/2014/main" id="{2710ED40-A455-4EEF-AAD2-1479EE311AB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587884" y="5240927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5" name="Marcador de texto 2">
            <a:extLst>
              <a:ext uri="{FF2B5EF4-FFF2-40B4-BE49-F238E27FC236}">
                <a16:creationId xmlns:a16="http://schemas.microsoft.com/office/drawing/2014/main" id="{A9FC0BF2-FC28-43C1-864A-CAB49C8381A2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654886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46" name="Marcador de texto 11">
            <a:extLst>
              <a:ext uri="{FF2B5EF4-FFF2-40B4-BE49-F238E27FC236}">
                <a16:creationId xmlns:a16="http://schemas.microsoft.com/office/drawing/2014/main" id="{F4793ACF-6372-4346-9E08-F9E4D25847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654886" y="5231802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posición de imagen 11">
            <a:extLst>
              <a:ext uri="{FF2B5EF4-FFF2-40B4-BE49-F238E27FC236}">
                <a16:creationId xmlns:a16="http://schemas.microsoft.com/office/drawing/2014/main" id="{F3FD923B-7063-49D8-8286-0F8424648970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47077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dos objetos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2DA9D50-F092-4CE4-833F-A116EB21A2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990088"/>
            <a:ext cx="12192000" cy="38679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5BECEC-9111-4D7B-9B5B-B49262093132}" type="datetime1">
              <a:rPr lang="es-MX" noProof="0" smtClean="0"/>
              <a:t>25/02/2025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3340707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2" y="3773923"/>
            <a:ext cx="5259387" cy="20877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E3E44B3E-B67E-47BB-9B17-495800CC539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682936" y="3353508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6" name="Marcador de texto 11">
            <a:extLst>
              <a:ext uri="{FF2B5EF4-FFF2-40B4-BE49-F238E27FC236}">
                <a16:creationId xmlns:a16="http://schemas.microsoft.com/office/drawing/2014/main" id="{3E6654E2-1600-436C-996F-AB13D779B06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466097" y="3786724"/>
            <a:ext cx="5068178" cy="20877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posición de imagen 11">
            <a:extLst>
              <a:ext uri="{FF2B5EF4-FFF2-40B4-BE49-F238E27FC236}">
                <a16:creationId xmlns:a16="http://schemas.microsoft.com/office/drawing/2014/main" id="{11B1F208-6C15-4A3F-B7B4-388A18DC2B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00255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la competencia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CCE7ADE7-21F0-4422-AD3C-0A7865E4FAB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6F00F53-9697-4331-BE9F-B94FA62B0402}"/>
              </a:ext>
            </a:extLst>
          </p:cNvPr>
          <p:cNvSpPr/>
          <p:nvPr userDrawn="1"/>
        </p:nvSpPr>
        <p:spPr>
          <a:xfrm>
            <a:off x="0" y="1528174"/>
            <a:ext cx="12192000" cy="5329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430939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235A0F-6107-4036-B280-EDD8321F02F6}" type="datetime1">
              <a:rPr lang="es-MX" noProof="0" smtClean="0"/>
              <a:t>25/02/2025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7" name="Marcador de posición de imagen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1975905"/>
            <a:ext cx="2386584" cy="484632"/>
          </a:xfrm>
          <a:prstGeom prst="roundRect">
            <a:avLst/>
          </a:prstGeo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4" name="Marcador de posición de imagen 11" descr="Cuadrante de logotipos de competidores">
            <a:extLst>
              <a:ext uri="{FF2B5EF4-FFF2-40B4-BE49-F238E27FC236}">
                <a16:creationId xmlns:a16="http://schemas.microsoft.com/office/drawing/2014/main" id="{B02B30B1-85C9-4BFB-89EF-F61F699F9C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892" y="250360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2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17" name="Marcador de posición de imagen 11" descr="Cuadrante de logotipos de competencia">
            <a:extLst>
              <a:ext uri="{FF2B5EF4-FFF2-40B4-BE49-F238E27FC236}">
                <a16:creationId xmlns:a16="http://schemas.microsoft.com/office/drawing/2014/main" id="{BB248D0D-569D-4CE5-B4A5-1CB766D4BC2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41365" y="2069258"/>
            <a:ext cx="1655064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1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18" name="Marcador de posición de imagen 11" descr="Cuadrante de logotipos de competidores">
            <a:extLst>
              <a:ext uri="{FF2B5EF4-FFF2-40B4-BE49-F238E27FC236}">
                <a16:creationId xmlns:a16="http://schemas.microsoft.com/office/drawing/2014/main" id="{63441834-C0B7-467E-BB8A-077BFB4CC64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209800" y="4684388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3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20" name="Marcador de posición de imagen 11" descr="Cuadrante de logotipos de competidores">
            <a:extLst>
              <a:ext uri="{FF2B5EF4-FFF2-40B4-BE49-F238E27FC236}">
                <a16:creationId xmlns:a16="http://schemas.microsoft.com/office/drawing/2014/main" id="{4845EF5C-F9AE-4C81-B40A-0EF51B85391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54710" y="259486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4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21" name="Marcador de posición de imagen 11" descr="Cuadrante de logotipos de competidores">
            <a:extLst>
              <a:ext uri="{FF2B5EF4-FFF2-40B4-BE49-F238E27FC236}">
                <a16:creationId xmlns:a16="http://schemas.microsoft.com/office/drawing/2014/main" id="{75396269-14C7-4297-BE40-EB61A04CF4C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5537" y="485370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5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22" name="Marcador de posición de imagen 11" descr="Cuadrante de logotipos de competidores">
            <a:extLst>
              <a:ext uri="{FF2B5EF4-FFF2-40B4-BE49-F238E27FC236}">
                <a16:creationId xmlns:a16="http://schemas.microsoft.com/office/drawing/2014/main" id="{A9EC32D0-3CC5-4D03-90E1-35DD544F353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965413" y="412194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6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C9793465-C4F7-40FC-AEF8-5F868E36EC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3574970"/>
            <a:ext cx="2741612" cy="248888"/>
          </a:xfrm>
        </p:spPr>
        <p:txBody>
          <a:bodyPr rtlCol="0"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MX" noProof="0" dirty="0"/>
              <a:t>Más caro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9E34E738-15BA-4311-BA02-5FDA3723F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3574970"/>
            <a:ext cx="2741612" cy="248888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MX" noProof="0" dirty="0"/>
              <a:t>Menos caro</a:t>
            </a:r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43026573-79FA-414F-85CC-BB2AFC84C27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41450" y="6142762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MX" noProof="0" dirty="0"/>
              <a:t>Menos cómodo</a:t>
            </a:r>
          </a:p>
        </p:txBody>
      </p:sp>
      <p:sp>
        <p:nvSpPr>
          <p:cNvPr id="28" name="Marcador de texto 7">
            <a:extLst>
              <a:ext uri="{FF2B5EF4-FFF2-40B4-BE49-F238E27FC236}">
                <a16:creationId xmlns:a16="http://schemas.microsoft.com/office/drawing/2014/main" id="{354AC58C-2EFE-42E3-B1C3-3A3F7161FC0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41450" y="1764281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MX" noProof="0" dirty="0"/>
              <a:t>Más cómodo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E3842B13-E900-4B2B-AB93-A64B64227466}"/>
              </a:ext>
            </a:extLst>
          </p:cNvPr>
          <p:cNvCxnSpPr/>
          <p:nvPr userDrawn="1"/>
        </p:nvCxnSpPr>
        <p:spPr>
          <a:xfrm>
            <a:off x="872933" y="3548268"/>
            <a:ext cx="1047037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EF45D1A3-05DF-4B1E-9C02-6D8A69BE201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098036" y="4142692"/>
            <a:ext cx="399592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arcador de posición de imagen 11">
            <a:extLst>
              <a:ext uri="{FF2B5EF4-FFF2-40B4-BE49-F238E27FC236}">
                <a16:creationId xmlns:a16="http://schemas.microsoft.com/office/drawing/2014/main" id="{CC01BAE8-6C4C-4DBC-AFB4-6B3BCF8D07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8828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res objetos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AF48E4FA-B29A-4342-834B-094336E65A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044952"/>
            <a:ext cx="12192000" cy="38130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9850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47CE36-FCD8-4BA8-A5CA-7ABA6E189767}" type="datetime1">
              <a:rPr lang="es-MX" noProof="0" smtClean="0"/>
              <a:t>25/02/2025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243521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053452" y="2784018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536828"/>
            <a:ext cx="10515600" cy="750626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8BEE5DC-84EC-43EB-9CD1-9837D8A4F67C}"/>
              </a:ext>
            </a:extLst>
          </p:cNvPr>
          <p:cNvSpPr/>
          <p:nvPr userDrawn="1"/>
        </p:nvSpPr>
        <p:spPr>
          <a:xfrm>
            <a:off x="834925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7" name="Marcador de texto 11">
            <a:extLst>
              <a:ext uri="{FF2B5EF4-FFF2-40B4-BE49-F238E27FC236}">
                <a16:creationId xmlns:a16="http://schemas.microsoft.com/office/drawing/2014/main" id="{3B7E67C7-1C94-4372-81CF-D888A17E9E6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53452" y="3276621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E1FD2E8C-BDB7-4C4A-B56C-7F3091987DA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431250" y="243521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0" name="Marcador de texto 11">
            <a:extLst>
              <a:ext uri="{FF2B5EF4-FFF2-40B4-BE49-F238E27FC236}">
                <a16:creationId xmlns:a16="http://schemas.microsoft.com/office/drawing/2014/main" id="{04038B74-8E2F-43C0-914C-E2BF1688356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431250" y="2784018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Rectángulo: Esquinas redondeadas 7">
            <a:extLst>
              <a:ext uri="{FF2B5EF4-FFF2-40B4-BE49-F238E27FC236}">
                <a16:creationId xmlns:a16="http://schemas.microsoft.com/office/drawing/2014/main" id="{50BFB1A6-61C6-40D0-A6EC-86ECD5632A5C}"/>
              </a:ext>
            </a:extLst>
          </p:cNvPr>
          <p:cNvSpPr/>
          <p:nvPr userDrawn="1"/>
        </p:nvSpPr>
        <p:spPr>
          <a:xfrm>
            <a:off x="8212723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2" name="Marcador de texto 11">
            <a:extLst>
              <a:ext uri="{FF2B5EF4-FFF2-40B4-BE49-F238E27FC236}">
                <a16:creationId xmlns:a16="http://schemas.microsoft.com/office/drawing/2014/main" id="{AEDB747B-532C-44A9-AD7A-2352A1F089B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431250" y="3276621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42351" y="243190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4" name="Marcador de texto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42351" y="2780715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7" name="Rectángulo: Esquinas redondeadas 7">
            <a:extLst>
              <a:ext uri="{FF2B5EF4-FFF2-40B4-BE49-F238E27FC236}">
                <a16:creationId xmlns:a16="http://schemas.microsoft.com/office/drawing/2014/main" id="{0FC703B8-4AAD-4000-8C02-C257F7016FFF}"/>
              </a:ext>
            </a:extLst>
          </p:cNvPr>
          <p:cNvSpPr/>
          <p:nvPr userDrawn="1"/>
        </p:nvSpPr>
        <p:spPr>
          <a:xfrm>
            <a:off x="4523824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42351" y="3273318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posición de imagen 11">
            <a:extLst>
              <a:ext uri="{FF2B5EF4-FFF2-40B4-BE49-F238E27FC236}">
                <a16:creationId xmlns:a16="http://schemas.microsoft.com/office/drawing/2014/main" id="{A174FF28-7765-4AA3-9FD4-CD935B4751C7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4506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tabla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F0C2245-DE76-4D87-9695-FB48563BCAE4}"/>
              </a:ext>
            </a:extLst>
          </p:cNvPr>
          <p:cNvSpPr/>
          <p:nvPr userDrawn="1"/>
        </p:nvSpPr>
        <p:spPr>
          <a:xfrm>
            <a:off x="0" y="15802"/>
            <a:ext cx="12192000" cy="68421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414016"/>
            <a:ext cx="12192000" cy="444398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450D75-49D9-4478-BD63-AAB69A1071F5}" type="datetime1">
              <a:rPr lang="es-MX" noProof="0" smtClean="0"/>
              <a:t>25/02/2025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8199" y="192877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6402339" y="192546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8" y="2606834"/>
            <a:ext cx="4913312" cy="30226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25" name="Marcador de contenido 10">
            <a:extLst>
              <a:ext uri="{FF2B5EF4-FFF2-40B4-BE49-F238E27FC236}">
                <a16:creationId xmlns:a16="http://schemas.microsoft.com/office/drawing/2014/main" id="{CB2E1E06-E22D-4555-9D15-BBCA0BE6F5F4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6402339" y="2606834"/>
            <a:ext cx="4913312" cy="30226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29" name="Marcador de posición de imagen 11">
            <a:extLst>
              <a:ext uri="{FF2B5EF4-FFF2-40B4-BE49-F238E27FC236}">
                <a16:creationId xmlns:a16="http://schemas.microsoft.com/office/drawing/2014/main" id="{BF4CB8DC-40CD-4909-8F71-4707DCC2606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09652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18B7734-2772-4C9A-BD61-B27A99E74C14}"/>
              </a:ext>
            </a:extLst>
          </p:cNvPr>
          <p:cNvSpPr/>
          <p:nvPr userDrawn="1"/>
        </p:nvSpPr>
        <p:spPr>
          <a:xfrm>
            <a:off x="-3560" y="18540"/>
            <a:ext cx="12192000" cy="68394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37A0267-8AC8-4915-9542-1B14DD87BB22}"/>
              </a:ext>
            </a:extLst>
          </p:cNvPr>
          <p:cNvCxnSpPr/>
          <p:nvPr userDrawn="1"/>
        </p:nvCxnSpPr>
        <p:spPr>
          <a:xfrm>
            <a:off x="1743456" y="3429000"/>
            <a:ext cx="870508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D26A0D-DCF5-4AE4-8E31-5A68118CEC8C}" type="datetime1">
              <a:rPr lang="es-MX" noProof="0" smtClean="0"/>
              <a:t>25/02/2025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11126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11127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D691C53-AE3E-4F20-95DD-9685FED4F5A1}"/>
              </a:ext>
            </a:extLst>
          </p:cNvPr>
          <p:cNvSpPr/>
          <p:nvPr userDrawn="1"/>
        </p:nvSpPr>
        <p:spPr>
          <a:xfrm>
            <a:off x="1053452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C2CDE282-1A6F-4DBA-865E-1B11BA3ABC55}"/>
              </a:ext>
            </a:extLst>
          </p:cNvPr>
          <p:cNvSpPr/>
          <p:nvPr userDrawn="1"/>
        </p:nvSpPr>
        <p:spPr>
          <a:xfrm>
            <a:off x="9803524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EA74B15-692A-450D-B310-878022A27D88}"/>
              </a:ext>
            </a:extLst>
          </p:cNvPr>
          <p:cNvSpPr/>
          <p:nvPr userDrawn="1"/>
        </p:nvSpPr>
        <p:spPr>
          <a:xfrm>
            <a:off x="3240970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6CE791CF-B7E8-4D71-8684-B32E8C8F4301}"/>
              </a:ext>
            </a:extLst>
          </p:cNvPr>
          <p:cNvSpPr/>
          <p:nvPr userDrawn="1"/>
        </p:nvSpPr>
        <p:spPr>
          <a:xfrm>
            <a:off x="5428488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4AD3D6DD-0953-43C9-8188-184BE5DA2793}"/>
              </a:ext>
            </a:extLst>
          </p:cNvPr>
          <p:cNvSpPr/>
          <p:nvPr userDrawn="1"/>
        </p:nvSpPr>
        <p:spPr>
          <a:xfrm>
            <a:off x="7616006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27E8A912-57C4-484A-BC10-933FA672E85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452932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7" name="Marcador de texto 11">
            <a:extLst>
              <a:ext uri="{FF2B5EF4-FFF2-40B4-BE49-F238E27FC236}">
                <a16:creationId xmlns:a16="http://schemas.microsoft.com/office/drawing/2014/main" id="{B7A3AAFE-6461-4AE9-B70B-74CB089850A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452933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3255040-19AE-4D3C-B7EB-0DFF91543E3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2896577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FBE4D9BD-0351-4B91-B0BC-1DC3E5348A9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896578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98AB56CF-F4C5-4F54-9C81-C6AF325445C4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5082028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1" name="Marcador de texto 11">
            <a:extLst>
              <a:ext uri="{FF2B5EF4-FFF2-40B4-BE49-F238E27FC236}">
                <a16:creationId xmlns:a16="http://schemas.microsoft.com/office/drawing/2014/main" id="{EDAADAFF-CDF8-4B5A-B4AF-07A1E3BDCFF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082029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455E4403-2A75-455B-8AB8-D9D2DEE6B4B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267480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3" name="Marcador de texto 11">
            <a:extLst>
              <a:ext uri="{FF2B5EF4-FFF2-40B4-BE49-F238E27FC236}">
                <a16:creationId xmlns:a16="http://schemas.microsoft.com/office/drawing/2014/main" id="{72A71372-85B1-4BE9-AFC9-78A34420C19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267481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450A7337-3C0A-4855-BC87-AA251494827A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1053452" y="3074289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20XX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D7169E62-2B9B-4CF2-B2E2-3FD55EEEFF87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1053452" y="3471539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Mes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AC0575D2-AA1D-44C6-9FB3-21ADF8988B54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3240970" y="3068944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20XX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2BBDBCDC-6887-4C68-B9B1-5692A081F030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3240970" y="3466194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Mes</a:t>
            </a:r>
          </a:p>
        </p:txBody>
      </p:sp>
      <p:sp>
        <p:nvSpPr>
          <p:cNvPr id="43" name="Marcador de texto 2">
            <a:extLst>
              <a:ext uri="{FF2B5EF4-FFF2-40B4-BE49-F238E27FC236}">
                <a16:creationId xmlns:a16="http://schemas.microsoft.com/office/drawing/2014/main" id="{6ABCAEE9-21FE-4449-83EB-FBEC4248EE5E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428488" y="3077096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20XX</a:t>
            </a:r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95136500-0830-4515-8356-C6B23041E5C7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5428488" y="3474346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Mes</a:t>
            </a:r>
          </a:p>
        </p:txBody>
      </p:sp>
      <p:sp>
        <p:nvSpPr>
          <p:cNvPr id="45" name="Marcador de texto 2">
            <a:extLst>
              <a:ext uri="{FF2B5EF4-FFF2-40B4-BE49-F238E27FC236}">
                <a16:creationId xmlns:a16="http://schemas.microsoft.com/office/drawing/2014/main" id="{CBD503F2-AFE4-4764-8A65-FCC3DF905012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7616006" y="3082825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20XX</a:t>
            </a:r>
          </a:p>
        </p:txBody>
      </p:sp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7DC0A657-989F-4B29-8E27-DDC81B0140EE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7616006" y="3480075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Mes</a:t>
            </a: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8437BAC6-4C02-46D8-AB5C-54416FDC4E11}"/>
              </a:ext>
            </a:extLst>
          </p:cNvPr>
          <p:cNvSpPr>
            <a:spLocks noGrp="1"/>
          </p:cNvSpPr>
          <p:nvPr>
            <p:ph type="body" idx="64" hasCustomPrompt="1"/>
          </p:nvPr>
        </p:nvSpPr>
        <p:spPr>
          <a:xfrm>
            <a:off x="9803524" y="3079749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20XX</a:t>
            </a: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E0840D65-23FD-4BDF-B966-5BF3BE32F620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9803524" y="3476999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Mes</a:t>
            </a:r>
          </a:p>
        </p:txBody>
      </p:sp>
      <p:sp>
        <p:nvSpPr>
          <p:cNvPr id="50" name="Marcador de posición de imagen 11">
            <a:extLst>
              <a:ext uri="{FF2B5EF4-FFF2-40B4-BE49-F238E27FC236}">
                <a16:creationId xmlns:a16="http://schemas.microsoft.com/office/drawing/2014/main" id="{DBB3EB4E-1DA2-4278-B918-D5B7EDBD9B35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51071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logoti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352BA1-D41B-4B42-AF27-D1D64A897BEA}" type="datetime1">
              <a:rPr lang="es-MX" noProof="0" smtClean="0"/>
              <a:t>25/02/2025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7" y="1943100"/>
            <a:ext cx="10512425" cy="3686334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16" name="Marcador de posición de imagen 11">
            <a:extLst>
              <a:ext uri="{FF2B5EF4-FFF2-40B4-BE49-F238E27FC236}">
                <a16:creationId xmlns:a16="http://schemas.microsoft.com/office/drawing/2014/main" id="{429030D9-F540-4B24-AA27-17B8726068F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12767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54680"/>
            <a:ext cx="12192000" cy="37033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166382-F5C2-4F5D-8F17-B92C7D77C263}" type="datetime1">
              <a:rPr lang="es-MX" noProof="0" smtClean="0"/>
              <a:t>25/02/2025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88736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11049" y="435595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4" name="Marcador de texto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11049" y="4736849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11049" y="5004864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FA998E5C-D637-4A1F-9056-73766B04FE2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514517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F89779B3-74BD-410E-8DCD-302D161A4673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8147243" y="4357953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6" name="Marcador de texto 11">
            <a:extLst>
              <a:ext uri="{FF2B5EF4-FFF2-40B4-BE49-F238E27FC236}">
                <a16:creationId xmlns:a16="http://schemas.microsoft.com/office/drawing/2014/main" id="{B367781E-9C82-4788-A807-0111EF793B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147243" y="4738845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C5484CD3-57F0-46B6-96E6-54BDB7A030D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147243" y="5006860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posición de imagen 10">
            <a:extLst>
              <a:ext uri="{FF2B5EF4-FFF2-40B4-BE49-F238E27FC236}">
                <a16:creationId xmlns:a16="http://schemas.microsoft.com/office/drawing/2014/main" id="{383DFDF4-9A8E-4653-9207-FC82A7B603A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58006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1272438" y="4372425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272438" y="4753317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3" name="Marcador de texto 11">
            <a:extLst>
              <a:ext uri="{FF2B5EF4-FFF2-40B4-BE49-F238E27FC236}">
                <a16:creationId xmlns:a16="http://schemas.microsoft.com/office/drawing/2014/main" id="{A582499F-142E-436A-931B-C9E57565DF2F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272438" y="5021332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4" name="Marcador de posición de imagen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710279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36" name="Marcador de posición de imagen 11">
            <a:extLst>
              <a:ext uri="{FF2B5EF4-FFF2-40B4-BE49-F238E27FC236}">
                <a16:creationId xmlns:a16="http://schemas.microsoft.com/office/drawing/2014/main" id="{6CAD31EE-07E0-48DC-8A30-3C3AC6285B2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034942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dos objetos y subtítulo del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067B149A-3C8A-48D5-A7CF-D900619C493B}"/>
              </a:ext>
            </a:extLst>
          </p:cNvPr>
          <p:cNvSpPr/>
          <p:nvPr userDrawn="1"/>
        </p:nvSpPr>
        <p:spPr>
          <a:xfrm>
            <a:off x="0" y="4749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368296"/>
            <a:ext cx="12192000" cy="44897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AE212F-69A2-487A-A38E-CD283786162B}" type="datetime1">
              <a:rPr lang="es-MX" noProof="0" smtClean="0"/>
              <a:t>25/02/2025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534173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534173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4" name="Marcador de posición de imagen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20700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6072016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45" name="Marcador de texto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6072016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6" name="Marcador de posición de imagen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744851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516223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51" name="Marcador de texto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516223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2" name="Marcador de posición de imagen 10">
            <a:extLst>
              <a:ext uri="{FF2B5EF4-FFF2-40B4-BE49-F238E27FC236}">
                <a16:creationId xmlns:a16="http://schemas.microsoft.com/office/drawing/2014/main" id="{6F69DD81-BD33-4878-BE6B-E6252B0E4610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18905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71" name="Marcador de texto 2">
            <a:extLst>
              <a:ext uri="{FF2B5EF4-FFF2-40B4-BE49-F238E27FC236}">
                <a16:creationId xmlns:a16="http://schemas.microsoft.com/office/drawing/2014/main" id="{F7F53399-AF88-4B19-8C26-1A63E023245D}"/>
              </a:ext>
            </a:extLst>
          </p:cNvPr>
          <p:cNvSpPr>
            <a:spLocks noGrp="1"/>
          </p:cNvSpPr>
          <p:nvPr>
            <p:ph type="body" idx="77" hasCustomPrompt="1"/>
          </p:nvPr>
        </p:nvSpPr>
        <p:spPr>
          <a:xfrm>
            <a:off x="2534173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72" name="Marcador de texto 11">
            <a:extLst>
              <a:ext uri="{FF2B5EF4-FFF2-40B4-BE49-F238E27FC236}">
                <a16:creationId xmlns:a16="http://schemas.microsoft.com/office/drawing/2014/main" id="{CCEF4D60-F822-4C96-86FD-DE22EF496C76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2534173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3" name="Marcador de posición de imagen 10">
            <a:extLst>
              <a:ext uri="{FF2B5EF4-FFF2-40B4-BE49-F238E27FC236}">
                <a16:creationId xmlns:a16="http://schemas.microsoft.com/office/drawing/2014/main" id="{B4A9AE49-2C61-49A9-BBAB-B10B7982EF05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120700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74" name="Marcador de texto 2">
            <a:extLst>
              <a:ext uri="{FF2B5EF4-FFF2-40B4-BE49-F238E27FC236}">
                <a16:creationId xmlns:a16="http://schemas.microsoft.com/office/drawing/2014/main" id="{59FC5F10-BCA0-4110-AEDF-4A9729F7FDF3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6072016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75" name="Marcador de texto 11">
            <a:extLst>
              <a:ext uri="{FF2B5EF4-FFF2-40B4-BE49-F238E27FC236}">
                <a16:creationId xmlns:a16="http://schemas.microsoft.com/office/drawing/2014/main" id="{D74DE44D-21EB-4B7D-A729-0564A65C12D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6072016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6" name="Marcador de posición de imagen 10">
            <a:extLst>
              <a:ext uri="{FF2B5EF4-FFF2-40B4-BE49-F238E27FC236}">
                <a16:creationId xmlns:a16="http://schemas.microsoft.com/office/drawing/2014/main" id="{9F70A0CC-AF4B-47BB-A8FA-067E7844751E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4744851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77" name="Marcador de texto 2">
            <a:extLst>
              <a:ext uri="{FF2B5EF4-FFF2-40B4-BE49-F238E27FC236}">
                <a16:creationId xmlns:a16="http://schemas.microsoft.com/office/drawing/2014/main" id="{9F607D0D-855E-4436-857B-20E66E881082}"/>
              </a:ext>
            </a:extLst>
          </p:cNvPr>
          <p:cNvSpPr>
            <a:spLocks noGrp="1"/>
          </p:cNvSpPr>
          <p:nvPr>
            <p:ph type="body" idx="83" hasCustomPrompt="1"/>
          </p:nvPr>
        </p:nvSpPr>
        <p:spPr>
          <a:xfrm>
            <a:off x="9516223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78" name="Marcador de texto 11">
            <a:extLst>
              <a:ext uri="{FF2B5EF4-FFF2-40B4-BE49-F238E27FC236}">
                <a16:creationId xmlns:a16="http://schemas.microsoft.com/office/drawing/2014/main" id="{10099025-C128-45B2-90F6-5ABA8380C6C8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9516223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9" name="Marcador de posición de imagen 10">
            <a:extLst>
              <a:ext uri="{FF2B5EF4-FFF2-40B4-BE49-F238E27FC236}">
                <a16:creationId xmlns:a16="http://schemas.microsoft.com/office/drawing/2014/main" id="{019F774E-7063-44F5-AE2D-146FCBD9B4C4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905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81" name="Marcador de posición de imagen 11">
            <a:extLst>
              <a:ext uri="{FF2B5EF4-FFF2-40B4-BE49-F238E27FC236}">
                <a16:creationId xmlns:a16="http://schemas.microsoft.com/office/drawing/2014/main" id="{FA89EF75-E798-40D3-897E-2FAC5108B5A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09690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rtlCol="0" anchor="b" anchorCtr="0">
            <a:noAutofit/>
          </a:bodyPr>
          <a:lstStyle>
            <a:lvl1pPr algn="r">
              <a:defRPr sz="5500" b="1"/>
            </a:lvl1pPr>
          </a:lstStyle>
          <a:p>
            <a:pPr rtl="0"/>
            <a:r>
              <a:rPr lang="es-MX" noProof="0" dirty="0"/>
              <a:t>Título de presentación</a:t>
            </a:r>
          </a:p>
        </p:txBody>
      </p:sp>
      <p:sp>
        <p:nvSpPr>
          <p:cNvPr id="10" name="Marcador de posición de imagen 11">
            <a:extLst>
              <a:ext uri="{FF2B5EF4-FFF2-40B4-BE49-F238E27FC236}">
                <a16:creationId xmlns:a16="http://schemas.microsoft.com/office/drawing/2014/main" id="{2B65509E-400D-48FF-845C-D88E53CDA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851603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MX" noProof="0" dirty="0"/>
              <a:t>Escribe el subtítulo aquí</a:t>
            </a:r>
          </a:p>
        </p:txBody>
      </p:sp>
    </p:spTree>
    <p:extLst>
      <p:ext uri="{BB962C8B-B14F-4D97-AF65-F5344CB8AC3E}">
        <p14:creationId xmlns:p14="http://schemas.microsoft.com/office/powerpoint/2010/main" val="3420951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subtítulo del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A4A87ED0-1555-4955-AB1F-016220F037D5}"/>
              </a:ext>
            </a:extLst>
          </p:cNvPr>
          <p:cNvSpPr/>
          <p:nvPr userDrawn="1"/>
        </p:nvSpPr>
        <p:spPr>
          <a:xfrm>
            <a:off x="0" y="-24971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660904"/>
            <a:ext cx="12192000" cy="41970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86FC68-146E-4196-96F2-A9D4142BBB88}" type="datetime1">
              <a:rPr lang="es-MX" noProof="0" smtClean="0"/>
              <a:t>25/02/2025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389917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389917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424934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45" name="Marcador de texto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424934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459951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51" name="Marcador de texto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459951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4D76DCFE-3432-4A5F-955D-7561AB292330}"/>
              </a:ext>
            </a:extLst>
          </p:cNvPr>
          <p:cNvSpPr>
            <a:spLocks noGrp="1"/>
          </p:cNvSpPr>
          <p:nvPr>
            <p:ph type="body" idx="76" hasCustomPrompt="1"/>
          </p:nvPr>
        </p:nvSpPr>
        <p:spPr>
          <a:xfrm>
            <a:off x="5389917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0" name="Marcador de texto 11">
            <a:extLst>
              <a:ext uri="{FF2B5EF4-FFF2-40B4-BE49-F238E27FC236}">
                <a16:creationId xmlns:a16="http://schemas.microsoft.com/office/drawing/2014/main" id="{11F291FA-EABF-4C0D-AF94-B7A47A81ECE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5389917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922A983C-97ED-4D4F-90B9-78A07353BC8F}"/>
              </a:ext>
            </a:extLst>
          </p:cNvPr>
          <p:cNvSpPr>
            <a:spLocks noGrp="1"/>
          </p:cNvSpPr>
          <p:nvPr>
            <p:ph type="body" idx="78" hasCustomPrompt="1"/>
          </p:nvPr>
        </p:nvSpPr>
        <p:spPr>
          <a:xfrm>
            <a:off x="7424934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5" name="Marcador de texto 11">
            <a:extLst>
              <a:ext uri="{FF2B5EF4-FFF2-40B4-BE49-F238E27FC236}">
                <a16:creationId xmlns:a16="http://schemas.microsoft.com/office/drawing/2014/main" id="{FD1E7350-7D86-49FC-8701-EE982A922CD1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424934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BD11603C-59B8-4FC2-97A6-FA9D7C86E67F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9459951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7" name="Marcador de texto 11">
            <a:extLst>
              <a:ext uri="{FF2B5EF4-FFF2-40B4-BE49-F238E27FC236}">
                <a16:creationId xmlns:a16="http://schemas.microsoft.com/office/drawing/2014/main" id="{6E490732-5FB8-4E3E-9D69-E5406F92F7F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9459951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86A0EC4-BC37-4FC9-9F26-E3C1334A4C34}"/>
              </a:ext>
            </a:extLst>
          </p:cNvPr>
          <p:cNvSpPr/>
          <p:nvPr userDrawn="1"/>
        </p:nvSpPr>
        <p:spPr>
          <a:xfrm>
            <a:off x="5381032" y="3305997"/>
            <a:ext cx="265176" cy="266400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1BD5238-9183-4891-90FE-BFADE39D52EE}"/>
              </a:ext>
            </a:extLst>
          </p:cNvPr>
          <p:cNvSpPr/>
          <p:nvPr userDrawn="1"/>
        </p:nvSpPr>
        <p:spPr>
          <a:xfrm>
            <a:off x="7416049" y="3305997"/>
            <a:ext cx="265176" cy="26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92B2D4CE-3326-4F5C-847C-7ADD21460FA5}"/>
              </a:ext>
            </a:extLst>
          </p:cNvPr>
          <p:cNvSpPr/>
          <p:nvPr userDrawn="1"/>
        </p:nvSpPr>
        <p:spPr>
          <a:xfrm>
            <a:off x="9451066" y="3305997"/>
            <a:ext cx="265176" cy="26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CBFBD00C-155A-4E35-84F8-6154CA214B93}"/>
              </a:ext>
            </a:extLst>
          </p:cNvPr>
          <p:cNvSpPr/>
          <p:nvPr userDrawn="1"/>
        </p:nvSpPr>
        <p:spPr>
          <a:xfrm>
            <a:off x="5381032" y="4401622"/>
            <a:ext cx="265176" cy="26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B80A9D06-023A-4BEC-A29D-DB94D1C5D09B}"/>
              </a:ext>
            </a:extLst>
          </p:cNvPr>
          <p:cNvSpPr/>
          <p:nvPr userDrawn="1"/>
        </p:nvSpPr>
        <p:spPr>
          <a:xfrm>
            <a:off x="7416049" y="4401622"/>
            <a:ext cx="265176" cy="26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B7783EDA-47B1-4EE9-9DF1-72DA4FBB6EBB}"/>
              </a:ext>
            </a:extLst>
          </p:cNvPr>
          <p:cNvSpPr/>
          <p:nvPr userDrawn="1"/>
        </p:nvSpPr>
        <p:spPr>
          <a:xfrm>
            <a:off x="9451066" y="4401622"/>
            <a:ext cx="265176" cy="26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12" name="Marcador de posición de gráfico 11">
            <a:extLst>
              <a:ext uri="{FF2B5EF4-FFF2-40B4-BE49-F238E27FC236}">
                <a16:creationId xmlns:a16="http://schemas.microsoft.com/office/drawing/2014/main" id="{0A6297C2-03D3-4827-8174-BFCF830BF105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839788" y="2039527"/>
            <a:ext cx="4110037" cy="328494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gráfico</a:t>
            </a:r>
            <a:endParaRPr lang="es-MX" noProof="0" dirty="0"/>
          </a:p>
        </p:txBody>
      </p:sp>
      <p:sp>
        <p:nvSpPr>
          <p:cNvPr id="47" name="Marcador de posición de imagen 11">
            <a:extLst>
              <a:ext uri="{FF2B5EF4-FFF2-40B4-BE49-F238E27FC236}">
                <a16:creationId xmlns:a16="http://schemas.microsoft.com/office/drawing/2014/main" id="{99F0FD6D-EAFC-4719-A178-145AF6E907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46831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y 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B142097-9D10-4804-A189-9D860F05AC59}"/>
              </a:ext>
            </a:extLst>
          </p:cNvPr>
          <p:cNvSpPr/>
          <p:nvPr userDrawn="1"/>
        </p:nvSpPr>
        <p:spPr>
          <a:xfrm>
            <a:off x="0" y="2807208"/>
            <a:ext cx="12192000" cy="405079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B23868-A53D-4D65-BED4-9C59F39F8FF2}" type="datetime1">
              <a:rPr lang="es-MX" noProof="0" smtClean="0"/>
              <a:t>25/02/2025</a:t>
            </a:fld>
            <a:endParaRPr lang="es-MX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0" name="Marcador de posición de texto 2">
            <a:extLst>
              <a:ext uri="{FF2B5EF4-FFF2-40B4-BE49-F238E27FC236}">
                <a16:creationId xmlns:a16="http://schemas.microsoft.com/office/drawing/2014/main" id="{697FFDD0-A08E-4CF1-A48B-295DE808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96261"/>
            <a:ext cx="4927266" cy="16540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D7430E2-DDF4-4D72-AF97-86B66F11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399"/>
            <a:ext cx="10515600" cy="636340"/>
          </a:xfrm>
        </p:spPr>
        <p:txBody>
          <a:bodyPr lIns="0" tIns="0" rIns="0" bIns="0" rtlCol="0"/>
          <a:lstStyle>
            <a:lvl1pPr>
              <a:defRPr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14" name="Marcador de posición de texto 2">
            <a:extLst>
              <a:ext uri="{FF2B5EF4-FFF2-40B4-BE49-F238E27FC236}">
                <a16:creationId xmlns:a16="http://schemas.microsoft.com/office/drawing/2014/main" id="{A46E1E0F-4E59-4E81-9D45-686A3E2B32E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4947" y="4096261"/>
            <a:ext cx="4927266" cy="16540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posición de imagen 11">
            <a:extLst>
              <a:ext uri="{FF2B5EF4-FFF2-40B4-BE49-F238E27FC236}">
                <a16:creationId xmlns:a16="http://schemas.microsoft.com/office/drawing/2014/main" id="{1C431EA9-1FA6-4AB8-B683-837876623C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38871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458" y="1514007"/>
            <a:ext cx="4585780" cy="1091078"/>
          </a:xfrm>
        </p:spPr>
        <p:txBody>
          <a:bodyPr lIns="0" tIns="0" rIns="0" bIns="0" rtlCol="0" anchor="b" anchorCtr="0">
            <a:noAutofit/>
          </a:bodyPr>
          <a:lstStyle>
            <a:lvl1pPr>
              <a:defRPr sz="5500"/>
            </a:lvl1pPr>
          </a:lstStyle>
          <a:p>
            <a:pPr rtl="0"/>
            <a:r>
              <a:rPr lang="es-MX" noProof="0" dirty="0"/>
              <a:t>Gracias.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A9EF55-E4D8-47EC-99DB-D314190BE8B3}" type="datetime1">
              <a:rPr lang="es-MX" noProof="0" smtClean="0"/>
              <a:t>25/02/2025</a:t>
            </a:fld>
            <a:endParaRPr lang="es-MX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3" name="Marcador de posición de imagen 11">
            <a:extLst>
              <a:ext uri="{FF2B5EF4-FFF2-40B4-BE49-F238E27FC236}">
                <a16:creationId xmlns:a16="http://schemas.microsoft.com/office/drawing/2014/main" id="{3A35B9E4-40D9-41FE-A3DD-5A314E6E0B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1850" y="851603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F1815864-FC8F-40F2-AB2F-2E8B29A59E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132086"/>
            <a:ext cx="4586288" cy="50947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Guillermo Rodarte</a:t>
            </a:r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EF892DC1-71DA-42B0-9222-A94944D56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Teléfono:</a:t>
            </a:r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0717FFFD-9D64-40AB-9C05-B5348E9B8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208-555-0183</a:t>
            </a:r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FD85ADCA-D658-49E9-B312-5F5BFFDF2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Correo:</a:t>
            </a:r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D200E180-BBC5-45C4-B9FE-291D67673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guillermo@fineartschool.net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5E52E9F4-4D2A-4D77-A34F-A611634DD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Sitio web: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A0CC1407-FB5D-49EA-B205-A8DD06DF0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www.fineartschool.net</a:t>
            </a:r>
          </a:p>
        </p:txBody>
      </p:sp>
    </p:spTree>
    <p:extLst>
      <p:ext uri="{BB962C8B-B14F-4D97-AF65-F5344CB8AC3E}">
        <p14:creationId xmlns:p14="http://schemas.microsoft.com/office/powerpoint/2010/main" val="1026757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sección de apé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1" r="-3288" b="-32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5E2087C-0B0E-4369-B682-3BD45618E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1317"/>
            <a:ext cx="10515600" cy="636340"/>
          </a:xfrm>
        </p:spPr>
        <p:txBody>
          <a:bodyPr lIns="0" tIns="0" rIns="0" bIns="0" rtlCol="0"/>
          <a:lstStyle>
            <a:lvl1pPr algn="ctr">
              <a:defRPr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7BCA8B-337A-4F9B-9299-6034B0F144F5}" type="datetime1">
              <a:rPr lang="es-MX" noProof="0" smtClean="0"/>
              <a:t>25/02/2025</a:t>
            </a:fld>
            <a:endParaRPr lang="es-MX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4" name="Marcador de posición de imagen 11">
            <a:extLst>
              <a:ext uri="{FF2B5EF4-FFF2-40B4-BE49-F238E27FC236}">
                <a16:creationId xmlns:a16="http://schemas.microsoft.com/office/drawing/2014/main" id="{B21449DB-6E23-41CB-AD61-C3F2044E825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26736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4770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testimon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5160F428-57C5-4F3D-A940-BE104D4E7EB6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41F137-0FDF-415C-BEB2-2012980B78BB}" type="datetime1">
              <a:rPr lang="es-MX" noProof="0" smtClean="0"/>
              <a:t>25/02/2025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742719" y="257223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742719" y="320946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4" name="Marcador de posición de imagen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030546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916852" y="257223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45" name="Marcador de texto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916852" y="320946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6" name="Marcador de posición de imagen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52805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742719" y="3874620"/>
            <a:ext cx="3039906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916852" y="3874620"/>
            <a:ext cx="3039906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5" name="Marcador de posición de imagen 11">
            <a:extLst>
              <a:ext uri="{FF2B5EF4-FFF2-40B4-BE49-F238E27FC236}">
                <a16:creationId xmlns:a16="http://schemas.microsoft.com/office/drawing/2014/main" id="{6B1C1861-9B5E-4FAB-A6BD-7DB0815CBD7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788773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objetos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1B7F5A1-ACE9-48DF-BB64-61C809D3A883}"/>
              </a:ext>
            </a:extLst>
          </p:cNvPr>
          <p:cNvSpPr/>
          <p:nvPr userDrawn="1"/>
        </p:nvSpPr>
        <p:spPr>
          <a:xfrm>
            <a:off x="0" y="-14228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C512AD-84AA-4B10-96AC-C3ED276DA8A5}" type="datetime1">
              <a:rPr lang="es-MX" noProof="0" smtClean="0"/>
              <a:t>25/02/2025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839788" y="3938788"/>
            <a:ext cx="4942837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6409377" y="3938788"/>
            <a:ext cx="4942836" cy="1874702"/>
          </a:xfrm>
        </p:spPr>
        <p:txBody>
          <a:bodyPr lIns="0" tIns="0" rIns="0" bIns="0" rtlCol="0">
            <a:normAutofit/>
          </a:bodyPr>
          <a:lstStyle>
            <a:lvl1pPr marL="216000" indent="-21600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87030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posición de imagen 11">
            <a:extLst>
              <a:ext uri="{FF2B5EF4-FFF2-40B4-BE49-F238E27FC236}">
                <a16:creationId xmlns:a16="http://schemas.microsoft.com/office/drawing/2014/main" id="{9112DCB4-4925-43FD-B9C6-F223695085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727926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objeto y subtítulo de cel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B6A5190-405E-4BAD-9D24-C60BCE1026AC}"/>
              </a:ext>
            </a:extLst>
          </p:cNvPr>
          <p:cNvSpPr/>
          <p:nvPr userDrawn="1"/>
        </p:nvSpPr>
        <p:spPr>
          <a:xfrm>
            <a:off x="0" y="-336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050792"/>
            <a:ext cx="12192000" cy="28072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A1DA26-AF30-4E45-B693-AF605B815AF7}" type="datetime1">
              <a:rPr lang="es-MX" noProof="0" smtClean="0"/>
              <a:t>25/02/2025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39787" y="4512195"/>
            <a:ext cx="2176272" cy="300437"/>
          </a:xfrm>
        </p:spPr>
        <p:txBody>
          <a:bodyPr lIns="0" tIns="0" rIns="0" bIns="0" rtlCol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MX" noProof="0" dirty="0"/>
              <a:t>Título de sección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828570" y="4850265"/>
            <a:ext cx="2176272" cy="93801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60024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imagen 20">
            <a:extLst>
              <a:ext uri="{FF2B5EF4-FFF2-40B4-BE49-F238E27FC236}">
                <a16:creationId xmlns:a16="http://schemas.microsoft.com/office/drawing/2014/main" id="{BC5C1227-3435-44A2-A29B-3E34D7E6EDF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28570" y="2880087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3" name="Marcador de posición de imagen 20">
            <a:extLst>
              <a:ext uri="{FF2B5EF4-FFF2-40B4-BE49-F238E27FC236}">
                <a16:creationId xmlns:a16="http://schemas.microsoft.com/office/drawing/2014/main" id="{84E6553B-BFD6-41B1-B2FB-B2FF92DCFFF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614288" y="2880087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5" name="Marcador de texto 11">
            <a:extLst>
              <a:ext uri="{FF2B5EF4-FFF2-40B4-BE49-F238E27FC236}">
                <a16:creationId xmlns:a16="http://schemas.microsoft.com/office/drawing/2014/main" id="{D88F4128-E844-49D5-B896-F5B8360E054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79372" y="4512195"/>
            <a:ext cx="2176272" cy="300437"/>
          </a:xfrm>
        </p:spPr>
        <p:txBody>
          <a:bodyPr lIns="0" tIns="0" rIns="0" bIns="0" rtlCol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MX" noProof="0" dirty="0"/>
              <a:t>Título de sección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A4D9A5A5-DC49-42A9-AF1C-03EE63FAC03F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3468155" y="4850265"/>
            <a:ext cx="2176272" cy="93801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F48B1E6-F024-4B3C-B742-0BF9E09286E4}"/>
              </a:ext>
            </a:extLst>
          </p:cNvPr>
          <p:cNvSpPr/>
          <p:nvPr userDrawn="1"/>
        </p:nvSpPr>
        <p:spPr>
          <a:xfrm>
            <a:off x="6125937" y="2250550"/>
            <a:ext cx="2286000" cy="36576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C43F6EC-68DC-4837-BACC-5AD6767A59B3}"/>
              </a:ext>
            </a:extLst>
          </p:cNvPr>
          <p:cNvSpPr/>
          <p:nvPr userDrawn="1"/>
        </p:nvSpPr>
        <p:spPr>
          <a:xfrm rot="5400000">
            <a:off x="8598924" y="2762976"/>
            <a:ext cx="2286000" cy="268435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36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4629E6EA-0F70-4614-B242-4AE3E4301398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283325" y="2410395"/>
            <a:ext cx="1974850" cy="3047430"/>
          </a:xfrm>
          <a:ln w="25400"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32379FE9-C48F-4225-A40A-A3E6CAD4F51E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8412163" y="3124606"/>
            <a:ext cx="2511425" cy="1976400"/>
          </a:xfrm>
          <a:ln w="25400"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6" name="Marcador de posición de imagen 11">
            <a:extLst>
              <a:ext uri="{FF2B5EF4-FFF2-40B4-BE49-F238E27FC236}">
                <a16:creationId xmlns:a16="http://schemas.microsoft.com/office/drawing/2014/main" id="{FFDA0C1B-4B80-4211-8E8D-A19CA0D2A593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89217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Título de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73596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rtlCol="0" anchor="b" anchorCtr="0">
            <a:noAutofit/>
          </a:bodyPr>
          <a:lstStyle>
            <a:lvl1pPr algn="r">
              <a:defRPr sz="5500" b="1"/>
            </a:lvl1pPr>
          </a:lstStyle>
          <a:p>
            <a:pPr rtl="0"/>
            <a:r>
              <a:rPr lang="es-MX" noProof="0" dirty="0"/>
              <a:t>Título de presentación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MX" noProof="0" dirty="0"/>
              <a:t>Escribe el subtítulo aquí</a:t>
            </a:r>
          </a:p>
        </p:txBody>
      </p:sp>
    </p:spTree>
    <p:extLst>
      <p:ext uri="{BB962C8B-B14F-4D97-AF65-F5344CB8AC3E}">
        <p14:creationId xmlns:p14="http://schemas.microsoft.com/office/powerpoint/2010/main" val="2751761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0FB47E-4C3E-49EF-AD72-228982747EAE}" type="datetime1">
              <a:rPr lang="es-MX" noProof="0" smtClean="0"/>
              <a:t>25/02/2025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3462FAC8-55F2-4A8C-BD0D-938A7257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70"/>
            <a:ext cx="10515600" cy="3604962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9554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sección de encabe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Marcador de posición de texto 2">
            <a:extLst>
              <a:ext uri="{FF2B5EF4-FFF2-40B4-BE49-F238E27FC236}">
                <a16:creationId xmlns:a16="http://schemas.microsoft.com/office/drawing/2014/main" id="{9741282D-68FE-4C49-8F91-14A2214B4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902"/>
            <a:ext cx="10680596" cy="1133423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2334"/>
            <a:ext cx="10674246" cy="636340"/>
          </a:xfrm>
        </p:spPr>
        <p:txBody>
          <a:bodyPr lIns="0" tIns="0" rIns="0" bIns="0" rtlCol="0"/>
          <a:lstStyle>
            <a:lvl1pPr>
              <a:defRPr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B10941-0F0C-46CA-989A-E609B6AEC8BD}" type="datetime1">
              <a:rPr lang="es-MX" noProof="0" smtClean="0"/>
              <a:t>25/02/2025</a:t>
            </a:fld>
            <a:endParaRPr lang="es-MX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0" name="Marcador de posición de imagen 11">
            <a:extLst>
              <a:ext uri="{FF2B5EF4-FFF2-40B4-BE49-F238E27FC236}">
                <a16:creationId xmlns:a16="http://schemas.microsoft.com/office/drawing/2014/main" id="{E22EDD9E-AEE4-4D2A-BD45-AABB792F68A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45222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7314DC4-8C9E-4F01-A18F-43188041EB03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7" name="Marcador de contenido 2">
            <a:extLst>
              <a:ext uri="{FF2B5EF4-FFF2-40B4-BE49-F238E27FC236}">
                <a16:creationId xmlns:a16="http://schemas.microsoft.com/office/drawing/2014/main" id="{27010291-978E-4CC6-876F-E22ADA4A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9405"/>
            <a:ext cx="5181600" cy="3588615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38" name="Marcador de posición de contenido 3">
            <a:extLst>
              <a:ext uri="{FF2B5EF4-FFF2-40B4-BE49-F238E27FC236}">
                <a16:creationId xmlns:a16="http://schemas.microsoft.com/office/drawing/2014/main" id="{C0C7E056-802B-46B6-8017-5D7F87B4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9405"/>
            <a:ext cx="5181600" cy="356897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7A0F90-35C0-4987-BF72-D13500C36FA4}" type="datetime1">
              <a:rPr lang="es-MX" noProof="0" smtClean="0"/>
              <a:t>25/02/2025</a:t>
            </a:fld>
            <a:endParaRPr lang="es-MX" noProof="0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117116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01CC00-13F5-4BB2-BDD9-6EBE89381699}" type="datetime1">
              <a:rPr lang="es-MX" noProof="0" smtClean="0"/>
              <a:t>25/02/2025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id="{A0794048-CBDE-4DD8-B381-C7B3F8BC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9403"/>
            <a:ext cx="5157787" cy="45567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id="{8728F1E0-EBE6-4A1C-A9AD-A2F93B614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9401"/>
            <a:ext cx="5183188" cy="455673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posición de contenido 5">
            <a:extLst>
              <a:ext uri="{FF2B5EF4-FFF2-40B4-BE49-F238E27FC236}">
                <a16:creationId xmlns:a16="http://schemas.microsoft.com/office/drawing/2014/main" id="{A0E71F33-4A3C-4FCB-968D-EDA3A37F0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32946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21" name="Marcador de posición de contenido 3">
            <a:extLst>
              <a:ext uri="{FF2B5EF4-FFF2-40B4-BE49-F238E27FC236}">
                <a16:creationId xmlns:a16="http://schemas.microsoft.com/office/drawing/2014/main" id="{FE2D98C8-5649-4EB0-A619-A662461E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32946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16991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BDDBE8-8D08-4EBE-8421-54FB275A0783}" type="datetime1">
              <a:rPr lang="es-MX" noProof="0" smtClean="0"/>
              <a:t>25/02/2025</a:t>
            </a:fld>
            <a:endParaRPr lang="es-MX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F15BD07-216B-4BED-B02B-A824C3BF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14" name="Marcador de posición de texto 3">
            <a:extLst>
              <a:ext uri="{FF2B5EF4-FFF2-40B4-BE49-F238E27FC236}">
                <a16:creationId xmlns:a16="http://schemas.microsoft.com/office/drawing/2014/main" id="{31CB25A8-485F-445D-B110-8C51B4D99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posición de contenido 2">
            <a:extLst>
              <a:ext uri="{FF2B5EF4-FFF2-40B4-BE49-F238E27FC236}">
                <a16:creationId xmlns:a16="http://schemas.microsoft.com/office/drawing/2014/main" id="{0F6DD5FE-C12D-447A-88F9-437E12A2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99123"/>
            <a:ext cx="6172200" cy="5361928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845236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03594F-337B-48CD-8186-24ED23B441E3}" type="datetime1">
              <a:rPr lang="es-MX" noProof="0" smtClean="0"/>
              <a:t>25/02/2025</a:t>
            </a:fld>
            <a:endParaRPr lang="es-MX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86152D61-B915-4FFA-BFAB-BE67BD9F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14" name="Marcador de posición de texto 3">
            <a:extLst>
              <a:ext uri="{FF2B5EF4-FFF2-40B4-BE49-F238E27FC236}">
                <a16:creationId xmlns:a16="http://schemas.microsoft.com/office/drawing/2014/main" id="{56B9FA21-7A71-4ACD-9725-F9C35C794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posición de imagen 2">
            <a:extLst>
              <a:ext uri="{FF2B5EF4-FFF2-40B4-BE49-F238E27FC236}">
                <a16:creationId xmlns:a16="http://schemas.microsoft.com/office/drawing/2014/main" id="{23F69D43-2C7D-427D-9395-81FD4D07F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3136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43F083-4B40-43DF-8129-66E63596C56A}" type="datetime1">
              <a:rPr lang="es-MX" noProof="0" smtClean="0"/>
              <a:t>25/02/2025</a:t>
            </a:fld>
            <a:endParaRPr lang="es-MX" noProof="0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496870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97DD1B-8B5C-4D22-820A-7835163CA7FD}" type="datetime1">
              <a:rPr lang="es-MX" noProof="0" smtClean="0"/>
              <a:t>25/02/2025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62289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n fondo,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FABCF6-9B78-49BE-A2AD-F0AA9C62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CDD62E-4517-4239-937A-B1E871D250CE}" type="datetime1">
              <a:rPr lang="es-MX" noProof="0" smtClean="0"/>
              <a:t>25/02/2025</a:t>
            </a:fld>
            <a:endParaRPr lang="es-MX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70934F3-5442-470C-BF40-00437371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014656-DB95-4E7F-83A3-E5750E23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51082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A3A9DA67-F108-42B4-9EB1-30A00E34C4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2743200" cy="184317"/>
          </a:xfrm>
        </p:spPr>
        <p:txBody>
          <a:bodyPr rtlCol="0"/>
          <a:lstStyle/>
          <a:p>
            <a:pPr rtl="0"/>
            <a:fld id="{D9BB3731-526F-4638-85F8-715D717FFC12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texto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1996465"/>
            <a:ext cx="2469965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MX" noProof="0" dirty="0"/>
              <a:t>Estilos de texto</a:t>
            </a:r>
            <a:br>
              <a:rPr lang="es-MX" noProof="0" dirty="0"/>
            </a:br>
            <a:r>
              <a:rPr lang="es-MX" noProof="0" dirty="0"/>
              <a:t>del patrón</a:t>
            </a: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24" name="Marcador de posición de imagen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5" name="Marcador de posición de imagen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6" name="Marcador de posición de texto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1996465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MX" noProof="0" dirty="0"/>
              <a:t>Estilos de texto</a:t>
            </a:r>
            <a:br>
              <a:rPr lang="es-MX" noProof="0" dirty="0"/>
            </a:br>
            <a:r>
              <a:rPr lang="es-MX" noProof="0" dirty="0"/>
              <a:t>del patrón</a:t>
            </a:r>
          </a:p>
        </p:txBody>
      </p:sp>
      <p:sp>
        <p:nvSpPr>
          <p:cNvPr id="28" name="Marcador de posición de imagen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677189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9" name="Marcador de posición de texto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1996465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MX" noProof="0" dirty="0"/>
              <a:t>Estilos de texto</a:t>
            </a:r>
            <a:br>
              <a:rPr lang="es-MX" noProof="0" dirty="0"/>
            </a:br>
            <a:r>
              <a:rPr lang="es-MX" noProof="0" dirty="0"/>
              <a:t>del patrón</a:t>
            </a:r>
          </a:p>
        </p:txBody>
      </p:sp>
      <p:sp>
        <p:nvSpPr>
          <p:cNvPr id="32" name="Marcador de texto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223939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33" name="Marcador de posición de texto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776173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34" name="Marcador de texto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s-MX" noProof="0" dirty="0"/>
              <a:t>1</a:t>
            </a:r>
          </a:p>
        </p:txBody>
      </p:sp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s-MX" noProof="0" dirty="0"/>
              <a:t>1</a:t>
            </a:r>
          </a:p>
        </p:txBody>
      </p:sp>
      <p:sp>
        <p:nvSpPr>
          <p:cNvPr id="37" name="Marcador de texto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s-MX" noProof="0" dirty="0"/>
              <a:t>1</a:t>
            </a:r>
          </a:p>
        </p:txBody>
      </p:sp>
      <p:sp>
        <p:nvSpPr>
          <p:cNvPr id="39" name="Marcador de posición de imagen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00319" y="3725315"/>
            <a:ext cx="2386800" cy="486000"/>
          </a:xfrm>
          <a:ln>
            <a:solidFill>
              <a:srgbClr val="000000">
                <a:alpha val="30196"/>
              </a:srgb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40" name="Marcador de posición de texto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8" name="Título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012015"/>
            <a:ext cx="10512424" cy="606677"/>
          </a:xfrm>
        </p:spPr>
        <p:txBody>
          <a:bodyPr lIns="0" tIns="0" rIns="0" bIns="0" rtlCol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 dirty="0"/>
              <a:t>HAZ CLIC PARA EDITAR</a:t>
            </a:r>
          </a:p>
        </p:txBody>
      </p:sp>
    </p:spTree>
    <p:extLst>
      <p:ext uri="{BB962C8B-B14F-4D97-AF65-F5344CB8AC3E}">
        <p14:creationId xmlns:p14="http://schemas.microsoft.com/office/powerpoint/2010/main" val="181692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560832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778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32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8B2BE7-DD0D-4537-AA98-5814D582CCA6}" type="datetime1">
              <a:rPr lang="es-MX" noProof="0" smtClean="0"/>
              <a:t>25/02/2025</a:t>
            </a:fld>
            <a:endParaRPr lang="es-MX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3" name="Marcador de posición de imagen 11">
            <a:extLst>
              <a:ext uri="{FF2B5EF4-FFF2-40B4-BE49-F238E27FC236}">
                <a16:creationId xmlns:a16="http://schemas.microsoft.com/office/drawing/2014/main" id="{88687278-82AE-4E5D-96D6-672F8FAFC70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8629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subtítulos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00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5254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7BF198-FA75-4215-9887-079BB69C5720}" type="datetime1">
              <a:rPr lang="es-MX" noProof="0" smtClean="0"/>
              <a:t>25/02/2025</a:t>
            </a:fld>
            <a:endParaRPr lang="es-MX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A5EF6E06-1E31-4D29-80D8-1A734B23181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1933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iconos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7A39C64-09F5-4EDF-B203-730A1BC0B4BB}"/>
              </a:ext>
            </a:extLst>
          </p:cNvPr>
          <p:cNvSpPr/>
          <p:nvPr userDrawn="1"/>
        </p:nvSpPr>
        <p:spPr>
          <a:xfrm>
            <a:off x="0" y="0"/>
            <a:ext cx="12192000" cy="35661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66160"/>
            <a:ext cx="12192000" cy="3291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8127212" cy="554400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F29D5C-C221-4982-8A31-E5783A872826}" type="datetime1">
              <a:rPr lang="es-MX" noProof="0" smtClean="0"/>
              <a:t>25/02/2025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3F720B3A-B1A7-4004-BD9A-BB135B2B9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122364AD-425B-49F5-828E-637D01836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4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1A086FCF-DB15-4696-80F9-5F48426CE83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623390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6DC38AB5-30F7-45B7-9FD0-AFBD09BA11D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3390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6D9E3969-277E-442F-A61A-B5F910626BF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39788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2" name="Marcador de posición de imagen 20">
            <a:extLst>
              <a:ext uri="{FF2B5EF4-FFF2-40B4-BE49-F238E27FC236}">
                <a16:creationId xmlns:a16="http://schemas.microsoft.com/office/drawing/2014/main" id="{604A078C-C27C-43BF-AD80-27BC78DCBCC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5506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3" name="Marcador de posición de imagen 20">
            <a:extLst>
              <a:ext uri="{FF2B5EF4-FFF2-40B4-BE49-F238E27FC236}">
                <a16:creationId xmlns:a16="http://schemas.microsoft.com/office/drawing/2014/main" id="{3790D791-9C4C-4EAC-8EC6-2B8F7529A0A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4" name="Marcador de posición de imagen 20">
            <a:extLst>
              <a:ext uri="{FF2B5EF4-FFF2-40B4-BE49-F238E27FC236}">
                <a16:creationId xmlns:a16="http://schemas.microsoft.com/office/drawing/2014/main" id="{04DD07A0-DC68-453E-B928-953969C0686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6" name="Marcador de posición de imagen 11">
            <a:extLst>
              <a:ext uri="{FF2B5EF4-FFF2-40B4-BE49-F238E27FC236}">
                <a16:creationId xmlns:a16="http://schemas.microsoft.com/office/drawing/2014/main" id="{0EE565DC-46C2-4F46-AFCF-D7D77AF99B0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5645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monitor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808BB97-79BE-43F2-AD10-528EEFEE61AB}"/>
              </a:ext>
            </a:extLst>
          </p:cNvPr>
          <p:cNvSpPr/>
          <p:nvPr userDrawn="1"/>
        </p:nvSpPr>
        <p:spPr>
          <a:xfrm>
            <a:off x="0" y="0"/>
            <a:ext cx="12192000" cy="3794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94760"/>
            <a:ext cx="12192000" cy="30632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05472"/>
            <a:ext cx="8127212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453FEB-7F91-4869-854D-4E091B657225}" type="datetime1">
              <a:rPr lang="es-MX" noProof="0" smtClean="0"/>
              <a:t>25/02/2025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B10DA4B-80F1-44A9-8C5F-93B634E0D0F8}"/>
              </a:ext>
            </a:extLst>
          </p:cNvPr>
          <p:cNvSpPr/>
          <p:nvPr userDrawn="1"/>
        </p:nvSpPr>
        <p:spPr>
          <a:xfrm>
            <a:off x="839788" y="2174510"/>
            <a:ext cx="4946904" cy="409651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0" name="Marcador de posición de imagen 20">
            <a:extLst>
              <a:ext uri="{FF2B5EF4-FFF2-40B4-BE49-F238E27FC236}">
                <a16:creationId xmlns:a16="http://schemas.microsoft.com/office/drawing/2014/main" id="{9F34831C-234C-4CF5-969E-2D5618BDBB3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0F7D067F-9653-4BC2-A7E9-BE894EC5E2F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E3C97C3B-5FB4-4D00-93DA-BCD15F89906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313" y="2359025"/>
            <a:ext cx="4648200" cy="2873375"/>
          </a:xfrm>
          <a:ln w="254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3" name="Marcador de posición de imagen 11">
            <a:extLst>
              <a:ext uri="{FF2B5EF4-FFF2-40B4-BE49-F238E27FC236}">
                <a16:creationId xmlns:a16="http://schemas.microsoft.com/office/drawing/2014/main" id="{7EF3BAF8-222C-4E67-B4CF-081E9C0720A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15303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6CD9829-C7D8-4164-BF7D-FD4B38C747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5349048"/>
            <a:ext cx="5257800" cy="552848"/>
          </a:xfrm>
        </p:spPr>
        <p:txBody>
          <a:bodyPr lIns="0" tIns="0" rIns="0" bIns="0" rtlCol="0" anchor="b" anchorCtr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1A0655-0453-4BAD-8052-5C3176E97CF2}" type="datetime1">
              <a:rPr lang="es-MX" noProof="0" smtClean="0"/>
              <a:t>25/02/2025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7" name="Marcador de posición de imagen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600" y="868645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51789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re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F7D7942-83AE-46FF-83B1-84835F486286}"/>
              </a:ext>
            </a:extLst>
          </p:cNvPr>
          <p:cNvSpPr/>
          <p:nvPr userDrawn="1"/>
        </p:nvSpPr>
        <p:spPr>
          <a:xfrm>
            <a:off x="0" y="0"/>
            <a:ext cx="12192000" cy="31729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72968"/>
            <a:ext cx="12192000" cy="36850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599790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181EF4-1745-4AFC-94B6-BB367DEE4CB9}" type="datetime1">
              <a:rPr lang="es-MX" noProof="0" smtClean="0"/>
              <a:t>25/02/2025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6613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3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637302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37302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799" cy="1234205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04C738A8-00FA-480E-9730-8625B9F8CF6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437990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4" name="Marcador de texto 11">
            <a:extLst>
              <a:ext uri="{FF2B5EF4-FFF2-40B4-BE49-F238E27FC236}">
                <a16:creationId xmlns:a16="http://schemas.microsoft.com/office/drawing/2014/main" id="{A7347BFF-8FB8-4EF0-81EE-3A9E7C6F23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37990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Marcador de posición de imagen 11">
            <a:extLst>
              <a:ext uri="{FF2B5EF4-FFF2-40B4-BE49-F238E27FC236}">
                <a16:creationId xmlns:a16="http://schemas.microsoft.com/office/drawing/2014/main" id="{7555D5F3-897A-4180-AC97-B866E5BBB2E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41997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12419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B0C71E-9398-4660-B728-2C20DF0C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MX" noProof="0" dirty="0"/>
              <a:t>Haz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02560D45-FD1B-48F7-BF6C-5EA65F9F4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MX" noProof="0" dirty="0"/>
              <a:t>Editar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D7305D-6746-4346-B610-8CE28B825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9013" y="5998474"/>
            <a:ext cx="2743200" cy="1431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fld id="{6337F98E-BA67-4878-AD94-4E0D5EFC7B5F}" type="datetime1">
              <a:rPr lang="es-MX" noProof="0" smtClean="0"/>
              <a:t>25/02/2025</a:t>
            </a:fld>
            <a:endParaRPr lang="es-MX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1B3F55-6374-4C74-96AC-1EC34CFAA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7413" y="6168551"/>
            <a:ext cx="4114800" cy="19032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9E6012-FDCC-451A-96F6-5645ABEB8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55851"/>
            <a:ext cx="457200" cy="1843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fld id="{4950F5D8-22E1-4015-8661-E5B1FD28C2DE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6404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7" r:id="rId21"/>
    <p:sldLayoutId id="2147483676" r:id="rId22"/>
    <p:sldLayoutId id="2147483678" r:id="rId23"/>
    <p:sldLayoutId id="2147483679" r:id="rId24"/>
    <p:sldLayoutId id="2147483680" r:id="rId25"/>
    <p:sldLayoutId id="2147483681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91" r:id="rId32"/>
    <p:sldLayoutId id="2147483692" r:id="rId33"/>
    <p:sldLayoutId id="2147483689" r:id="rId34"/>
    <p:sldLayoutId id="2147483690" r:id="rId35"/>
    <p:sldLayoutId id="2147483655" r:id="rId36"/>
    <p:sldLayoutId id="214748368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6ADA7-71A1-44A8-81BF-1B6CACFB7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5972" y="2464740"/>
            <a:ext cx="5020056" cy="1976625"/>
          </a:xfrm>
        </p:spPr>
        <p:txBody>
          <a:bodyPr rtlCol="0">
            <a:normAutofit/>
          </a:bodyPr>
          <a:lstStyle/>
          <a:p>
            <a:pPr rtl="0">
              <a:lnSpc>
                <a:spcPct val="75000"/>
              </a:lnSpc>
            </a:pPr>
            <a:r>
              <a:rPr lang="es-MX" dirty="0"/>
              <a:t>Profesores Globales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7C4633-7458-4F99-83F4-CB5107BC26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MX" dirty="0"/>
              <a:t>Catálogo 2025</a:t>
            </a:r>
          </a:p>
        </p:txBody>
      </p:sp>
      <p:pic>
        <p:nvPicPr>
          <p:cNvPr id="1026" name="Picture 2" descr="COMUNICACIÓN">
            <a:extLst>
              <a:ext uri="{FF2B5EF4-FFF2-40B4-BE49-F238E27FC236}">
                <a16:creationId xmlns:a16="http://schemas.microsoft.com/office/drawing/2014/main" id="{F948B5C5-98B4-AA88-435E-4D633B321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06" y="277525"/>
            <a:ext cx="2721985" cy="147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26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BFC04D-1EA2-4C38-90C9-4DC62E5AE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531" y="1695146"/>
            <a:ext cx="7599790" cy="552848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es-MX" dirty="0"/>
              <a:t>Gracias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B3AD74-B3CB-4B9C-8EAC-07DF80263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457200" cy="184317"/>
          </a:xfrm>
        </p:spPr>
        <p:txBody>
          <a:bodyPr rtlCol="0" anchor="b">
            <a:normAutofit/>
          </a:bodyPr>
          <a:lstStyle/>
          <a:p>
            <a:pPr rtl="0">
              <a:spcAft>
                <a:spcPts val="600"/>
              </a:spcAft>
            </a:pPr>
            <a:fld id="{4950F5D8-22E1-4015-8661-E5B1FD28C2DE}" type="slidenum">
              <a:rPr lang="es-MX" smtClean="0"/>
              <a:pPr rtl="0">
                <a:spcAft>
                  <a:spcPts val="600"/>
                </a:spcAft>
              </a:pPr>
              <a:t>10</a:t>
            </a:fld>
            <a:endParaRPr lang="es-MX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DA20106F-FCFF-49EE-B069-59A94CAE8FD8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1380069" y="3513539"/>
            <a:ext cx="2450051" cy="334918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es-MX" sz="1700" dirty="0"/>
              <a:t>m.academica@uacj.mx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35986A88-BFE8-4F5B-9B64-52CC8D2E807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13846" y="4659473"/>
            <a:ext cx="10018148" cy="1006761"/>
          </a:xfrm>
        </p:spPr>
        <p:txBody>
          <a:bodyPr rtlCol="0">
            <a:normAutofit/>
          </a:bodyPr>
          <a:lstStyle/>
          <a:p>
            <a:pPr algn="ctr" rtl="0"/>
            <a:r>
              <a:rPr lang="es-ES" dirty="0"/>
              <a:t>Dirección General de Vinculación, Intercambio y Responsabilidad Social</a:t>
            </a:r>
          </a:p>
          <a:p>
            <a:pPr algn="ctr" rtl="0"/>
            <a:r>
              <a:rPr lang="es-ES" dirty="0"/>
              <a:t>Subdirección de Cooperación e Internacionalización</a:t>
            </a:r>
          </a:p>
          <a:p>
            <a:pPr algn="ctr" rtl="0"/>
            <a:r>
              <a:rPr lang="es-ES" dirty="0"/>
              <a:t>Jefatura de Cooperación e Intercambio Académico</a:t>
            </a:r>
            <a:endParaRPr lang="es-MX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11EFEF3-EFE1-4E98-B778-AA687A3AA05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870207" y="3143694"/>
            <a:ext cx="2212072" cy="321920"/>
          </a:xfrm>
        </p:spPr>
        <p:txBody>
          <a:bodyPr rtlCol="0">
            <a:normAutofit/>
          </a:bodyPr>
          <a:lstStyle/>
          <a:p>
            <a:pPr algn="ctr" rtl="0"/>
            <a:r>
              <a:rPr lang="es-MX" b="1" dirty="0"/>
              <a:t>Teléfono: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B457F2D4-E4AB-4775-96CC-E97C325E6D84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228015" y="3159254"/>
            <a:ext cx="2748754" cy="406042"/>
          </a:xfrm>
        </p:spPr>
        <p:txBody>
          <a:bodyPr rtlCol="0">
            <a:normAutofit/>
          </a:bodyPr>
          <a:lstStyle/>
          <a:p>
            <a:pPr algn="ctr" rtl="0"/>
            <a:r>
              <a:rPr lang="es-MX" sz="1400" b="1" dirty="0">
                <a:solidFill>
                  <a:schemeClr val="bg1"/>
                </a:solidFill>
              </a:rPr>
              <a:t>Enviar el archivo al correo:</a:t>
            </a:r>
          </a:p>
        </p:txBody>
      </p:sp>
      <p:pic>
        <p:nvPicPr>
          <p:cNvPr id="20" name="Picture 2" descr="COMUNICACIÓN">
            <a:extLst>
              <a:ext uri="{FF2B5EF4-FFF2-40B4-BE49-F238E27FC236}">
                <a16:creationId xmlns:a16="http://schemas.microsoft.com/office/drawing/2014/main" id="{77F94F1B-B46D-8DAA-4DF4-A122EA778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34" y="-8522"/>
            <a:ext cx="2721985" cy="147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8B7FE93E-0D1E-3527-F790-57CA0D30CF70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4870207" y="3565295"/>
            <a:ext cx="2287387" cy="334918"/>
          </a:xfrm>
        </p:spPr>
        <p:txBody>
          <a:bodyPr/>
          <a:lstStyle/>
          <a:p>
            <a:r>
              <a:rPr lang="en-US" dirty="0"/>
              <a:t>+52 (656) 688 2100</a:t>
            </a:r>
          </a:p>
        </p:txBody>
      </p:sp>
      <p:sp>
        <p:nvSpPr>
          <p:cNvPr id="29" name="Marcador de texto 7">
            <a:extLst>
              <a:ext uri="{FF2B5EF4-FFF2-40B4-BE49-F238E27FC236}">
                <a16:creationId xmlns:a16="http://schemas.microsoft.com/office/drawing/2014/main" id="{45F2BEA4-368B-4668-145A-8DDFF7AA20A8}"/>
              </a:ext>
            </a:extLst>
          </p:cNvPr>
          <p:cNvSpPr txBox="1">
            <a:spLocks/>
          </p:cNvSpPr>
          <p:nvPr/>
        </p:nvSpPr>
        <p:spPr>
          <a:xfrm>
            <a:off x="7157594" y="3159750"/>
            <a:ext cx="3044952" cy="334918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/>
              <a:t>Extensión:</a:t>
            </a:r>
          </a:p>
        </p:txBody>
      </p:sp>
      <p:sp>
        <p:nvSpPr>
          <p:cNvPr id="30" name="Marcador de texto 25">
            <a:extLst>
              <a:ext uri="{FF2B5EF4-FFF2-40B4-BE49-F238E27FC236}">
                <a16:creationId xmlns:a16="http://schemas.microsoft.com/office/drawing/2014/main" id="{0FD95CA8-E079-561E-5363-F60EA21C3BB9}"/>
              </a:ext>
            </a:extLst>
          </p:cNvPr>
          <p:cNvSpPr txBox="1">
            <a:spLocks/>
          </p:cNvSpPr>
          <p:nvPr/>
        </p:nvSpPr>
        <p:spPr>
          <a:xfrm>
            <a:off x="8286087" y="3550236"/>
            <a:ext cx="780273" cy="3349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2392</a:t>
            </a:r>
          </a:p>
        </p:txBody>
      </p:sp>
    </p:spTree>
    <p:extLst>
      <p:ext uri="{BB962C8B-B14F-4D97-AF65-F5344CB8AC3E}">
        <p14:creationId xmlns:p14="http://schemas.microsoft.com/office/powerpoint/2010/main" val="174807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3490E3A-34BA-D361-3FEC-849E13D95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599790" cy="552848"/>
          </a:xfrm>
        </p:spPr>
        <p:txBody>
          <a:bodyPr/>
          <a:lstStyle/>
          <a:p>
            <a:r>
              <a:rPr lang="en-US" dirty="0" err="1"/>
              <a:t>Profesores</a:t>
            </a:r>
            <a:r>
              <a:rPr lang="en-US" dirty="0"/>
              <a:t> </a:t>
            </a:r>
            <a:r>
              <a:rPr lang="en-US" dirty="0" err="1"/>
              <a:t>Globales</a:t>
            </a:r>
            <a:r>
              <a:rPr lang="en-US" dirty="0"/>
              <a:t> UACJ - 2025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40F05058-45E7-F74F-8B8A-05FD1794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457200" cy="184317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4950F5D8-22E1-4015-8661-E5B1FD28C2DE}" type="slidenum">
              <a:rPr lang="es-MX" noProof="0" smtClean="0"/>
              <a:pPr rtl="0">
                <a:spcAft>
                  <a:spcPts val="600"/>
                </a:spcAft>
              </a:pPr>
              <a:t>2</a:t>
            </a:fld>
            <a:endParaRPr lang="es-MX" noProof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75D1B302-B952-D30C-69BF-11A0A484BE54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395938" y="3175451"/>
            <a:ext cx="3044952" cy="334918"/>
          </a:xfrm>
        </p:spPr>
        <p:txBody>
          <a:bodyPr/>
          <a:lstStyle/>
          <a:p>
            <a:r>
              <a:rPr lang="en-US" dirty="0"/>
              <a:t>Paso 1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26ECA41-FF34-90E1-5440-7F1728F9A4F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08650" y="3705251"/>
            <a:ext cx="3340989" cy="2436371"/>
          </a:xfrm>
        </p:spPr>
        <p:txBody>
          <a:bodyPr>
            <a:normAutofit/>
          </a:bodyPr>
          <a:lstStyle/>
          <a:p>
            <a:r>
              <a:rPr lang="en-US" dirty="0" err="1"/>
              <a:t>Selecciona</a:t>
            </a:r>
            <a:r>
              <a:rPr lang="en-US" dirty="0"/>
              <a:t> la </a:t>
            </a:r>
            <a:r>
              <a:rPr lang="en-US" dirty="0" err="1"/>
              <a:t>plantilla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campus UACJ: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ICSA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IADA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ICB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EMCU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EMNCG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EMCU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2A51396-5563-83DB-569C-4469BCD5701E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3736641" y="3175451"/>
            <a:ext cx="3044952" cy="334918"/>
          </a:xfrm>
        </p:spPr>
        <p:txBody>
          <a:bodyPr/>
          <a:lstStyle/>
          <a:p>
            <a:r>
              <a:rPr lang="en-US" dirty="0"/>
              <a:t>Paso 2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F6E64CD4-7DB5-B070-DDE7-6617CDBDAFB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640067" y="3806182"/>
            <a:ext cx="3044952" cy="172572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Eliminar</a:t>
            </a:r>
            <a:r>
              <a:rPr lang="en-US" dirty="0"/>
              <a:t> la </a:t>
            </a:r>
            <a:r>
              <a:rPr lang="en-US" dirty="0" err="1"/>
              <a:t>fotografía</a:t>
            </a:r>
            <a:r>
              <a:rPr lang="en-US" dirty="0"/>
              <a:t> del </a:t>
            </a:r>
            <a:r>
              <a:rPr lang="en-US" dirty="0" err="1"/>
              <a:t>formato</a:t>
            </a:r>
            <a:r>
              <a:rPr lang="en-US" dirty="0"/>
              <a:t>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Dar </a:t>
            </a:r>
            <a:r>
              <a:rPr lang="en-US" dirty="0" err="1"/>
              <a:t>clik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fotografía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Subir </a:t>
            </a:r>
            <a:r>
              <a:rPr lang="en-US" dirty="0" err="1"/>
              <a:t>fotografía</a:t>
            </a:r>
            <a:r>
              <a:rPr lang="en-US" dirty="0"/>
              <a:t> </a:t>
            </a:r>
            <a:r>
              <a:rPr lang="en-US" dirty="0" err="1"/>
              <a:t>propia</a:t>
            </a:r>
            <a:endParaRPr lang="en-US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B6D631BD-F965-257D-F452-D0729D5B761F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8200" y="1516781"/>
            <a:ext cx="10022457" cy="80963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Agradecemos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interés</a:t>
            </a:r>
            <a:r>
              <a:rPr lang="en-US" dirty="0"/>
              <a:t> en </a:t>
            </a:r>
            <a:r>
              <a:rPr lang="en-US" dirty="0" err="1"/>
              <a:t>formar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del </a:t>
            </a:r>
            <a:r>
              <a:rPr lang="en-US" dirty="0" err="1"/>
              <a:t>catálogo</a:t>
            </a:r>
            <a:r>
              <a:rPr lang="en-US" dirty="0"/>
              <a:t> de </a:t>
            </a:r>
            <a:r>
              <a:rPr lang="en-US" dirty="0" err="1"/>
              <a:t>Profesores</a:t>
            </a:r>
            <a:r>
              <a:rPr lang="en-US" dirty="0"/>
              <a:t> </a:t>
            </a:r>
            <a:r>
              <a:rPr lang="en-US" dirty="0" err="1"/>
              <a:t>Globales</a:t>
            </a:r>
            <a:r>
              <a:rPr lang="en-US" dirty="0"/>
              <a:t> UACJ 2025, el </a:t>
            </a:r>
            <a:r>
              <a:rPr lang="en-US" dirty="0" err="1"/>
              <a:t>cual</a:t>
            </a:r>
            <a:r>
              <a:rPr lang="en-US" dirty="0"/>
              <a:t> se </a:t>
            </a:r>
            <a:r>
              <a:rPr lang="en-US" dirty="0" err="1"/>
              <a:t>difundirá</a:t>
            </a:r>
            <a:r>
              <a:rPr lang="en-US" dirty="0"/>
              <a:t> con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instituciones</a:t>
            </a:r>
            <a:r>
              <a:rPr lang="en-US" dirty="0"/>
              <a:t> de </a:t>
            </a:r>
            <a:r>
              <a:rPr lang="en-US" dirty="0" err="1"/>
              <a:t>educación</a:t>
            </a:r>
            <a:r>
              <a:rPr lang="en-US" dirty="0"/>
              <a:t> superior. </a:t>
            </a:r>
          </a:p>
          <a:p>
            <a:r>
              <a:rPr lang="en-US" dirty="0"/>
              <a:t>A </a:t>
            </a:r>
            <a:r>
              <a:rPr lang="en-US" dirty="0" err="1"/>
              <a:t>continuación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los pasos a </a:t>
            </a:r>
            <a:r>
              <a:rPr lang="en-US" dirty="0" err="1"/>
              <a:t>seguir</a:t>
            </a:r>
            <a:r>
              <a:rPr lang="en-US" dirty="0"/>
              <a:t> para </a:t>
            </a:r>
            <a:r>
              <a:rPr lang="en-US" dirty="0" err="1"/>
              <a:t>crear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perfil</a:t>
            </a:r>
            <a:r>
              <a:rPr lang="en-US" dirty="0"/>
              <a:t>. 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F739E76-23E7-752F-B8A9-C9E5BBF17411}"/>
              </a:ext>
            </a:extLst>
          </p:cNvPr>
          <p:cNvSpPr>
            <a:spLocks noGrp="1"/>
          </p:cNvSpPr>
          <p:nvPr>
            <p:ph type="body" idx="48"/>
          </p:nvPr>
        </p:nvSpPr>
        <p:spPr>
          <a:xfrm>
            <a:off x="6915514" y="3129282"/>
            <a:ext cx="3044952" cy="334918"/>
          </a:xfrm>
        </p:spPr>
        <p:txBody>
          <a:bodyPr/>
          <a:lstStyle/>
          <a:p>
            <a:r>
              <a:rPr lang="en-US" dirty="0"/>
              <a:t>Paso 3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6D3B4508-A363-3C37-F680-691B7DE960C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626326" y="3613023"/>
            <a:ext cx="3044952" cy="238545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Editar</a:t>
            </a:r>
            <a:r>
              <a:rPr lang="en-US" dirty="0"/>
              <a:t> la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correspondiente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Nombre</a:t>
            </a:r>
            <a:r>
              <a:rPr lang="en-US" dirty="0"/>
              <a:t> </a:t>
            </a:r>
            <a:r>
              <a:rPr lang="en-US" dirty="0" err="1"/>
              <a:t>completo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Programa </a:t>
            </a:r>
            <a:r>
              <a:rPr lang="en-US" dirty="0" err="1"/>
              <a:t>académico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Correo</a:t>
            </a:r>
            <a:r>
              <a:rPr lang="en-US" dirty="0"/>
              <a:t> </a:t>
            </a:r>
            <a:r>
              <a:rPr lang="en-US" dirty="0" err="1"/>
              <a:t>institucional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Asignatura</a:t>
            </a:r>
            <a:r>
              <a:rPr lang="en-US" dirty="0"/>
              <a:t> que </a:t>
            </a:r>
            <a:r>
              <a:rPr lang="en-US" dirty="0" err="1"/>
              <a:t>imparte</a:t>
            </a:r>
            <a:r>
              <a:rPr lang="en-US" dirty="0"/>
              <a:t> y </a:t>
            </a:r>
            <a:r>
              <a:rPr lang="en-US" dirty="0" err="1"/>
              <a:t>horario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Programa</a:t>
            </a:r>
            <a:r>
              <a:rPr lang="en-US" dirty="0"/>
              <a:t> de </a:t>
            </a:r>
            <a:r>
              <a:rPr lang="en-US" dirty="0" err="1"/>
              <a:t>interés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Clase Espejo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COIL y Clase Espejo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Indicar</a:t>
            </a:r>
            <a:r>
              <a:rPr lang="en-US" dirty="0"/>
              <a:t> el </a:t>
            </a:r>
            <a:r>
              <a:rPr lang="en-US" dirty="0" err="1"/>
              <a:t>semestre</a:t>
            </a:r>
            <a:r>
              <a:rPr lang="en-US" dirty="0"/>
              <a:t> que le </a:t>
            </a:r>
            <a:r>
              <a:rPr lang="en-US" dirty="0" err="1"/>
              <a:t>interesa</a:t>
            </a:r>
            <a:r>
              <a:rPr lang="en-US" dirty="0"/>
              <a:t>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57E5F84-0F5E-3A34-F075-7472A04A0C69}"/>
              </a:ext>
            </a:extLst>
          </p:cNvPr>
          <p:cNvSpPr txBox="1">
            <a:spLocks/>
          </p:cNvSpPr>
          <p:nvPr/>
        </p:nvSpPr>
        <p:spPr>
          <a:xfrm>
            <a:off x="9626536" y="3102354"/>
            <a:ext cx="3044952" cy="3349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Paso 4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B59008-E9BE-9588-E419-06CED52FF82E}"/>
              </a:ext>
            </a:extLst>
          </p:cNvPr>
          <p:cNvSpPr txBox="1">
            <a:spLocks/>
          </p:cNvSpPr>
          <p:nvPr/>
        </p:nvSpPr>
        <p:spPr>
          <a:xfrm>
            <a:off x="9626536" y="3639951"/>
            <a:ext cx="2356814" cy="1725728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Enviar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perfil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Profesor</a:t>
            </a:r>
            <a:r>
              <a:rPr lang="en-US" dirty="0"/>
              <a:t> Global 2025 al </a:t>
            </a:r>
            <a:r>
              <a:rPr lang="en-US" dirty="0" err="1"/>
              <a:t>correo</a:t>
            </a:r>
            <a:r>
              <a:rPr lang="es-MX" sz="1400" dirty="0"/>
              <a:t> :</a:t>
            </a:r>
            <a:endParaRPr lang="en-US" dirty="0"/>
          </a:p>
          <a:p>
            <a:r>
              <a:rPr lang="en-US" dirty="0"/>
              <a:t> m.academica@uacj.mx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7699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D50F4B-19D5-4C29-878E-7549F75AF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rtlCol="0" anchor="b">
            <a:normAutofit/>
          </a:bodyPr>
          <a:lstStyle/>
          <a:p>
            <a:pPr rtl="0"/>
            <a:r>
              <a:rPr lang="es-MX" dirty="0"/>
              <a:t>ICB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9C9928-AE7B-450A-88C3-2AC8BFD2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457200" cy="184317"/>
          </a:xfrm>
        </p:spPr>
        <p:txBody>
          <a:bodyPr rtlCol="0" anchor="b">
            <a:normAutofit/>
          </a:bodyPr>
          <a:lstStyle/>
          <a:p>
            <a:pPr rtl="0">
              <a:spcAft>
                <a:spcPts val="600"/>
              </a:spcAft>
            </a:pPr>
            <a:fld id="{4950F5D8-22E1-4015-8661-E5B1FD28C2DE}" type="slidenum">
              <a:rPr lang="es-MX" smtClean="0"/>
              <a:pPr rtl="0">
                <a:spcAft>
                  <a:spcPts val="600"/>
                </a:spcAft>
              </a:pPr>
              <a:t>3</a:t>
            </a:fld>
            <a:endParaRPr lang="es-MX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1F1B155C-B14F-45F1-BB3B-33B25B27C9DE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rtlCol="0">
            <a:normAutofit/>
          </a:bodyPr>
          <a:lstStyle/>
          <a:p>
            <a:pPr rtl="0"/>
            <a:r>
              <a:rPr lang="es-MX" dirty="0"/>
              <a:t>Instituto de Ciencias Biomédicas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4676D9C9-F786-4996-9E59-AA0A108A8E23}"/>
              </a:ext>
            </a:extLst>
          </p:cNvPr>
          <p:cNvSpPr>
            <a:spLocks noGrp="1"/>
          </p:cNvSpPr>
          <p:nvPr>
            <p:ph type="body" idx="60"/>
          </p:nvPr>
        </p:nvSpPr>
        <p:spPr>
          <a:xfrm>
            <a:off x="2480220" y="3497207"/>
            <a:ext cx="1908000" cy="591259"/>
          </a:xfrm>
        </p:spPr>
        <p:txBody>
          <a:bodyPr rtlCol="0" anchor="b">
            <a:normAutofit/>
          </a:bodyPr>
          <a:lstStyle/>
          <a:p>
            <a:pPr rtl="0"/>
            <a:r>
              <a:rPr lang="es-MX" sz="1400" dirty="0"/>
              <a:t>Correo:</a:t>
            </a:r>
          </a:p>
          <a:p>
            <a:pPr rtl="0"/>
            <a:r>
              <a:rPr lang="es-MX" sz="1400" dirty="0"/>
              <a:t>karina.ortega@uacj.mx </a:t>
            </a:r>
          </a:p>
          <a:p>
            <a:pPr rtl="0"/>
            <a:endParaRPr lang="es-MX" sz="1400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9B792790-6AC8-45D8-B95D-B1E4B8CE9336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455507" y="3000748"/>
            <a:ext cx="1908000" cy="214088"/>
          </a:xfrm>
        </p:spPr>
        <p:txBody>
          <a:bodyPr rtlCol="0">
            <a:normAutofit/>
          </a:bodyPr>
          <a:lstStyle/>
          <a:p>
            <a:pPr rtl="0"/>
            <a:r>
              <a:rPr lang="es-MX" dirty="0"/>
              <a:t>Lic. en Enfermería</a:t>
            </a:r>
          </a:p>
        </p:txBody>
      </p:sp>
      <p:pic>
        <p:nvPicPr>
          <p:cNvPr id="20" name="Marcador de posición de imagen 19" descr="Mujer sonriendo con blusa azul&#10;&#10;El contenido generado por IA puede ser incorrecto.">
            <a:extLst>
              <a:ext uri="{FF2B5EF4-FFF2-40B4-BE49-F238E27FC236}">
                <a16:creationId xmlns:a16="http://schemas.microsoft.com/office/drawing/2014/main" id="{DBBC76DE-F522-B0C7-D886-4DA664E03610}"/>
              </a:ext>
            </a:extLst>
          </p:cNvPr>
          <p:cNvPicPr>
            <a:picLocks noGrp="1" noChangeAspect="1"/>
          </p:cNvPicPr>
          <p:nvPr>
            <p:ph type="pic" sz="quarter" idx="63"/>
          </p:nvPr>
        </p:nvPicPr>
        <p:blipFill>
          <a:blip r:embed="rId3"/>
          <a:srcRect l="10750" r="2004" b="4"/>
          <a:stretch/>
        </p:blipFill>
        <p:spPr>
          <a:xfrm>
            <a:off x="1207008" y="2841244"/>
            <a:ext cx="1179576" cy="1179576"/>
          </a:xfrm>
          <a:noFill/>
        </p:spPr>
      </p:pic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8AEBA118-DF48-4105-99A6-0A92BF99428F}"/>
              </a:ext>
            </a:extLst>
          </p:cNvPr>
          <p:cNvSpPr>
            <a:spLocks noGrp="1"/>
          </p:cNvSpPr>
          <p:nvPr>
            <p:ph type="body" idx="71"/>
          </p:nvPr>
        </p:nvSpPr>
        <p:spPr>
          <a:xfrm>
            <a:off x="2153159" y="2203765"/>
            <a:ext cx="1908000" cy="591259"/>
          </a:xfrm>
        </p:spPr>
        <p:txBody>
          <a:bodyPr rtlCol="0" anchor="b">
            <a:normAutofit/>
          </a:bodyPr>
          <a:lstStyle/>
          <a:p>
            <a:pPr rtl="0"/>
            <a:r>
              <a:rPr lang="es-MX" dirty="0"/>
              <a:t>Karina Ortega </a:t>
            </a:r>
          </a:p>
        </p:txBody>
      </p:sp>
      <p:sp>
        <p:nvSpPr>
          <p:cNvPr id="52" name="Picture Placeholder 24">
            <a:extLst>
              <a:ext uri="{FF2B5EF4-FFF2-40B4-BE49-F238E27FC236}">
                <a16:creationId xmlns:a16="http://schemas.microsoft.com/office/drawing/2014/main" id="{B521D7CD-1704-AC8A-EF65-0BA3FA7C2BD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741508" y="437116"/>
            <a:ext cx="1938528" cy="393192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Profesores Globales 2025</a:t>
            </a:r>
          </a:p>
        </p:txBody>
      </p:sp>
      <p:pic>
        <p:nvPicPr>
          <p:cNvPr id="43" name="Picture 2" descr="COMUNICACIÓN">
            <a:extLst>
              <a:ext uri="{FF2B5EF4-FFF2-40B4-BE49-F238E27FC236}">
                <a16:creationId xmlns:a16="http://schemas.microsoft.com/office/drawing/2014/main" id="{B1863B1B-8E22-FE0E-37CD-5B0513674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34" y="-8522"/>
            <a:ext cx="2721985" cy="147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5" name="Tabla 44">
            <a:extLst>
              <a:ext uri="{FF2B5EF4-FFF2-40B4-BE49-F238E27FC236}">
                <a16:creationId xmlns:a16="http://schemas.microsoft.com/office/drawing/2014/main" id="{86479BFF-49F7-7916-19FC-541251F59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825161"/>
              </p:ext>
            </p:extLst>
          </p:nvPr>
        </p:nvGraphicFramePr>
        <p:xfrm>
          <a:off x="5933547" y="2610374"/>
          <a:ext cx="5418666" cy="1925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747448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07493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Asignatura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224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Anatomía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10 a.m. (ciudad Juárez, Chihuahua, México)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70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Fisiología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2 p.m. (ciudad Juárez, Chihuahua, México)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176218"/>
                  </a:ext>
                </a:extLst>
              </a:tr>
            </a:tbl>
          </a:graphicData>
        </a:graphic>
      </p:graphicFrame>
      <p:sp>
        <p:nvSpPr>
          <p:cNvPr id="8" name="Marcador de texto 17">
            <a:extLst>
              <a:ext uri="{FF2B5EF4-FFF2-40B4-BE49-F238E27FC236}">
                <a16:creationId xmlns:a16="http://schemas.microsoft.com/office/drawing/2014/main" id="{DAE7B41F-953E-8809-844F-54132480A0CB}"/>
              </a:ext>
            </a:extLst>
          </p:cNvPr>
          <p:cNvSpPr txBox="1">
            <a:spLocks/>
          </p:cNvSpPr>
          <p:nvPr/>
        </p:nvSpPr>
        <p:spPr>
          <a:xfrm>
            <a:off x="2428133" y="4175486"/>
            <a:ext cx="1908000" cy="59125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dirty="0">
                <a:solidFill>
                  <a:schemeClr val="bg1">
                    <a:lumMod val="95000"/>
                  </a:schemeClr>
                </a:solidFill>
              </a:rPr>
              <a:t>Programa de interés:</a:t>
            </a:r>
          </a:p>
          <a:p>
            <a:r>
              <a:rPr lang="es-MX" sz="1400" dirty="0">
                <a:solidFill>
                  <a:schemeClr val="bg1">
                    <a:lumMod val="95000"/>
                  </a:schemeClr>
                </a:solidFill>
              </a:rPr>
              <a:t>COIL y clase espejo </a:t>
            </a:r>
          </a:p>
          <a:p>
            <a:endParaRPr lang="es-MX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Marcador de texto 17">
            <a:extLst>
              <a:ext uri="{FF2B5EF4-FFF2-40B4-BE49-F238E27FC236}">
                <a16:creationId xmlns:a16="http://schemas.microsoft.com/office/drawing/2014/main" id="{3F1BC1F5-4049-715B-A9D6-26BE995E4ED4}"/>
              </a:ext>
            </a:extLst>
          </p:cNvPr>
          <p:cNvSpPr txBox="1">
            <a:spLocks/>
          </p:cNvSpPr>
          <p:nvPr/>
        </p:nvSpPr>
        <p:spPr>
          <a:xfrm>
            <a:off x="2386584" y="4853765"/>
            <a:ext cx="1908000" cy="87363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dirty="0">
                <a:solidFill>
                  <a:schemeClr val="bg1">
                    <a:lumMod val="95000"/>
                  </a:schemeClr>
                </a:solidFill>
              </a:rPr>
              <a:t>Semestre:</a:t>
            </a:r>
          </a:p>
          <a:p>
            <a:r>
              <a:rPr lang="es-MX" sz="1400" dirty="0">
                <a:solidFill>
                  <a:schemeClr val="bg1">
                    <a:lumMod val="95000"/>
                  </a:schemeClr>
                </a:solidFill>
              </a:rPr>
              <a:t>2025-1</a:t>
            </a:r>
          </a:p>
          <a:p>
            <a:r>
              <a:rPr lang="es-MX" sz="1400" dirty="0">
                <a:solidFill>
                  <a:schemeClr val="bg1">
                    <a:lumMod val="95000"/>
                  </a:schemeClr>
                </a:solidFill>
              </a:rPr>
              <a:t>2025-2</a:t>
            </a:r>
          </a:p>
          <a:p>
            <a:endParaRPr lang="es-MX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9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BA4D9-296D-7A58-4361-502D9CD9D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1C03E-0092-742D-7906-3BE4B6EF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rtlCol="0" anchor="b">
            <a:normAutofit/>
          </a:bodyPr>
          <a:lstStyle/>
          <a:p>
            <a:pPr rtl="0"/>
            <a:r>
              <a:rPr lang="es-MX" dirty="0"/>
              <a:t>ICSA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E9E042-DEC7-62E3-9C17-6FFFE4C47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457200" cy="184317"/>
          </a:xfrm>
        </p:spPr>
        <p:txBody>
          <a:bodyPr rtlCol="0" anchor="b">
            <a:normAutofit/>
          </a:bodyPr>
          <a:lstStyle/>
          <a:p>
            <a:pPr rtl="0">
              <a:spcAft>
                <a:spcPts val="600"/>
              </a:spcAft>
            </a:pPr>
            <a:fld id="{4950F5D8-22E1-4015-8661-E5B1FD28C2DE}" type="slidenum">
              <a:rPr lang="es-MX" smtClean="0"/>
              <a:pPr rtl="0">
                <a:spcAft>
                  <a:spcPts val="600"/>
                </a:spcAft>
              </a:pPr>
              <a:t>4</a:t>
            </a:fld>
            <a:endParaRPr lang="es-MX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C9741BE3-E675-14D1-3618-763B6914C62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rtlCol="0">
            <a:normAutofit/>
          </a:bodyPr>
          <a:lstStyle/>
          <a:p>
            <a:pPr rtl="0"/>
            <a:r>
              <a:rPr lang="es-MX" dirty="0"/>
              <a:t>Instituto de Ciencias Sociales y Administrativas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0C51EC71-A70A-746D-918B-2EDC1EA69C48}"/>
              </a:ext>
            </a:extLst>
          </p:cNvPr>
          <p:cNvSpPr>
            <a:spLocks noGrp="1"/>
          </p:cNvSpPr>
          <p:nvPr>
            <p:ph type="body" idx="60"/>
          </p:nvPr>
        </p:nvSpPr>
        <p:spPr>
          <a:xfrm>
            <a:off x="2480220" y="3497207"/>
            <a:ext cx="1908000" cy="591259"/>
          </a:xfrm>
        </p:spPr>
        <p:txBody>
          <a:bodyPr rtlCol="0" anchor="b">
            <a:normAutofit/>
          </a:bodyPr>
          <a:lstStyle/>
          <a:p>
            <a:pPr rtl="0"/>
            <a:r>
              <a:rPr lang="es-MX" sz="1400" dirty="0"/>
              <a:t>Correo:</a:t>
            </a:r>
          </a:p>
          <a:p>
            <a:pPr rtl="0"/>
            <a:r>
              <a:rPr lang="es-MX" sz="1400" dirty="0"/>
              <a:t>karina.ortega@uacj.mx </a:t>
            </a:r>
          </a:p>
          <a:p>
            <a:pPr rtl="0"/>
            <a:endParaRPr lang="es-MX" sz="1400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3A6010E4-F994-C94B-CC3B-523D5FE896C9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455507" y="3000748"/>
            <a:ext cx="1908000" cy="214088"/>
          </a:xfrm>
        </p:spPr>
        <p:txBody>
          <a:bodyPr rtlCol="0">
            <a:normAutofit/>
          </a:bodyPr>
          <a:lstStyle/>
          <a:p>
            <a:pPr rtl="0"/>
            <a:r>
              <a:rPr lang="es-MX" dirty="0"/>
              <a:t>Lic. en Finanzas </a:t>
            </a:r>
          </a:p>
        </p:txBody>
      </p:sp>
      <p:pic>
        <p:nvPicPr>
          <p:cNvPr id="20" name="Marcador de posición de imagen 19" descr="Mujer sonriendo con blusa azul&#10;&#10;El contenido generado por IA puede ser incorrecto.">
            <a:extLst>
              <a:ext uri="{FF2B5EF4-FFF2-40B4-BE49-F238E27FC236}">
                <a16:creationId xmlns:a16="http://schemas.microsoft.com/office/drawing/2014/main" id="{D2EBA440-5802-CA51-15BE-E3E1ECB02320}"/>
              </a:ext>
            </a:extLst>
          </p:cNvPr>
          <p:cNvPicPr>
            <a:picLocks noGrp="1" noChangeAspect="1"/>
          </p:cNvPicPr>
          <p:nvPr>
            <p:ph type="pic" sz="quarter" idx="63"/>
          </p:nvPr>
        </p:nvPicPr>
        <p:blipFill>
          <a:blip r:embed="rId3"/>
          <a:srcRect l="10750" r="2004" b="4"/>
          <a:stretch/>
        </p:blipFill>
        <p:spPr>
          <a:xfrm>
            <a:off x="1207008" y="2841244"/>
            <a:ext cx="1179576" cy="1179576"/>
          </a:xfrm>
          <a:noFill/>
        </p:spPr>
      </p:pic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11F168F1-4C63-51C4-30B2-BAD41DEE0926}"/>
              </a:ext>
            </a:extLst>
          </p:cNvPr>
          <p:cNvSpPr>
            <a:spLocks noGrp="1"/>
          </p:cNvSpPr>
          <p:nvPr>
            <p:ph type="body" idx="71"/>
          </p:nvPr>
        </p:nvSpPr>
        <p:spPr>
          <a:xfrm>
            <a:off x="2153159" y="2203765"/>
            <a:ext cx="1908000" cy="591259"/>
          </a:xfrm>
        </p:spPr>
        <p:txBody>
          <a:bodyPr rtlCol="0" anchor="b">
            <a:normAutofit/>
          </a:bodyPr>
          <a:lstStyle/>
          <a:p>
            <a:pPr rtl="0"/>
            <a:r>
              <a:rPr lang="es-MX" dirty="0"/>
              <a:t>Karina Ortega </a:t>
            </a:r>
          </a:p>
        </p:txBody>
      </p:sp>
      <p:sp>
        <p:nvSpPr>
          <p:cNvPr id="52" name="Picture Placeholder 24">
            <a:extLst>
              <a:ext uri="{FF2B5EF4-FFF2-40B4-BE49-F238E27FC236}">
                <a16:creationId xmlns:a16="http://schemas.microsoft.com/office/drawing/2014/main" id="{4416AD85-4FC1-70B2-D10A-53B831912BB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741508" y="437116"/>
            <a:ext cx="1938528" cy="393192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Profesores Globales 2025</a:t>
            </a:r>
          </a:p>
        </p:txBody>
      </p:sp>
      <p:pic>
        <p:nvPicPr>
          <p:cNvPr id="43" name="Picture 2" descr="COMUNICACIÓN">
            <a:extLst>
              <a:ext uri="{FF2B5EF4-FFF2-40B4-BE49-F238E27FC236}">
                <a16:creationId xmlns:a16="http://schemas.microsoft.com/office/drawing/2014/main" id="{182960C6-EC76-9E26-A240-D7C4A500D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34" y="-8522"/>
            <a:ext cx="2721985" cy="147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5" name="Tabla 44">
            <a:extLst>
              <a:ext uri="{FF2B5EF4-FFF2-40B4-BE49-F238E27FC236}">
                <a16:creationId xmlns:a16="http://schemas.microsoft.com/office/drawing/2014/main" id="{26C536B9-D3BE-A73D-9DA8-7D155CA0A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920375"/>
              </p:ext>
            </p:extLst>
          </p:nvPr>
        </p:nvGraphicFramePr>
        <p:xfrm>
          <a:off x="5933547" y="2610374"/>
          <a:ext cx="5418666" cy="1925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747448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07493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Asignatura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224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Matemáticas para finanzas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10 a.m. (Ciudad Juárez, Chihuahua, México)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70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Introducción a las finanzas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2 p.m. (Ciudad Juárez, Chihuahua, México)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176218"/>
                  </a:ext>
                </a:extLst>
              </a:tr>
            </a:tbl>
          </a:graphicData>
        </a:graphic>
      </p:graphicFrame>
      <p:sp>
        <p:nvSpPr>
          <p:cNvPr id="4" name="Marcador de texto 17">
            <a:extLst>
              <a:ext uri="{FF2B5EF4-FFF2-40B4-BE49-F238E27FC236}">
                <a16:creationId xmlns:a16="http://schemas.microsoft.com/office/drawing/2014/main" id="{5808C650-0DA7-47BE-4EEA-7576335FA1F1}"/>
              </a:ext>
            </a:extLst>
          </p:cNvPr>
          <p:cNvSpPr txBox="1">
            <a:spLocks/>
          </p:cNvSpPr>
          <p:nvPr/>
        </p:nvSpPr>
        <p:spPr>
          <a:xfrm>
            <a:off x="2428133" y="4175486"/>
            <a:ext cx="1908000" cy="59125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dirty="0">
                <a:solidFill>
                  <a:schemeClr val="bg1">
                    <a:lumMod val="95000"/>
                  </a:schemeClr>
                </a:solidFill>
              </a:rPr>
              <a:t>Programa de interés:</a:t>
            </a:r>
          </a:p>
          <a:p>
            <a:r>
              <a:rPr lang="es-MX" sz="1400" dirty="0">
                <a:solidFill>
                  <a:schemeClr val="bg1">
                    <a:lumMod val="95000"/>
                  </a:schemeClr>
                </a:solidFill>
              </a:rPr>
              <a:t>COIL y clase espejo </a:t>
            </a:r>
          </a:p>
          <a:p>
            <a:endParaRPr lang="es-MX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19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49BE3-7767-6FB0-9A8A-237EC03EE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CC4D7-452A-C41C-5E67-0970C0075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rtlCol="0" anchor="b">
            <a:normAutofit/>
          </a:bodyPr>
          <a:lstStyle/>
          <a:p>
            <a:pPr rtl="0"/>
            <a:r>
              <a:rPr lang="es-MX" dirty="0"/>
              <a:t>IIT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4399DA9-4013-6FA2-F412-B740F4E9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457200" cy="184317"/>
          </a:xfrm>
        </p:spPr>
        <p:txBody>
          <a:bodyPr rtlCol="0" anchor="b">
            <a:normAutofit/>
          </a:bodyPr>
          <a:lstStyle/>
          <a:p>
            <a:pPr rtl="0">
              <a:spcAft>
                <a:spcPts val="600"/>
              </a:spcAft>
            </a:pPr>
            <a:fld id="{4950F5D8-22E1-4015-8661-E5B1FD28C2DE}" type="slidenum">
              <a:rPr lang="es-MX" smtClean="0"/>
              <a:pPr rtl="0">
                <a:spcAft>
                  <a:spcPts val="600"/>
                </a:spcAft>
              </a:pPr>
              <a:t>5</a:t>
            </a:fld>
            <a:endParaRPr lang="es-MX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D0531D24-21AB-718D-D6E5-4050667301F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rtlCol="0">
            <a:normAutofit/>
          </a:bodyPr>
          <a:lstStyle/>
          <a:p>
            <a:pPr rtl="0"/>
            <a:r>
              <a:rPr lang="es-MX" dirty="0"/>
              <a:t>Instituto de Ingeniería y Tecnología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B0D51598-25AD-1ACA-44AD-997A38920EC7}"/>
              </a:ext>
            </a:extLst>
          </p:cNvPr>
          <p:cNvSpPr>
            <a:spLocks noGrp="1"/>
          </p:cNvSpPr>
          <p:nvPr>
            <p:ph type="body" idx="60"/>
          </p:nvPr>
        </p:nvSpPr>
        <p:spPr>
          <a:xfrm>
            <a:off x="2480220" y="3497207"/>
            <a:ext cx="1908000" cy="591259"/>
          </a:xfrm>
        </p:spPr>
        <p:txBody>
          <a:bodyPr rtlCol="0" anchor="b">
            <a:normAutofit/>
          </a:bodyPr>
          <a:lstStyle/>
          <a:p>
            <a:pPr rtl="0"/>
            <a:r>
              <a:rPr lang="es-MX" sz="1400" dirty="0"/>
              <a:t>Correo:</a:t>
            </a:r>
          </a:p>
          <a:p>
            <a:pPr rtl="0"/>
            <a:r>
              <a:rPr lang="es-MX" sz="1400" dirty="0"/>
              <a:t>karina.ortega@uacj.mx </a:t>
            </a:r>
          </a:p>
          <a:p>
            <a:pPr rtl="0"/>
            <a:endParaRPr lang="es-MX" sz="1400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3A542A48-BB33-AA65-8EB7-B372E88F7827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455507" y="3000748"/>
            <a:ext cx="1908000" cy="214088"/>
          </a:xfrm>
        </p:spPr>
        <p:txBody>
          <a:bodyPr rtlCol="0">
            <a:normAutofit/>
          </a:bodyPr>
          <a:lstStyle/>
          <a:p>
            <a:pPr rtl="0"/>
            <a:r>
              <a:rPr lang="es-MX" dirty="0"/>
              <a:t>Lic. en Matemáticas</a:t>
            </a:r>
          </a:p>
        </p:txBody>
      </p:sp>
      <p:pic>
        <p:nvPicPr>
          <p:cNvPr id="20" name="Marcador de posición de imagen 19" descr="Mujer sonriendo con blusa azul&#10;&#10;El contenido generado por IA puede ser incorrecto.">
            <a:extLst>
              <a:ext uri="{FF2B5EF4-FFF2-40B4-BE49-F238E27FC236}">
                <a16:creationId xmlns:a16="http://schemas.microsoft.com/office/drawing/2014/main" id="{7B6E1034-867F-2770-4131-00693760A2DF}"/>
              </a:ext>
            </a:extLst>
          </p:cNvPr>
          <p:cNvPicPr>
            <a:picLocks noGrp="1" noChangeAspect="1"/>
          </p:cNvPicPr>
          <p:nvPr>
            <p:ph type="pic" sz="quarter" idx="63"/>
          </p:nvPr>
        </p:nvPicPr>
        <p:blipFill>
          <a:blip r:embed="rId3"/>
          <a:srcRect l="10750" r="2004" b="4"/>
          <a:stretch/>
        </p:blipFill>
        <p:spPr>
          <a:xfrm>
            <a:off x="1207008" y="2841244"/>
            <a:ext cx="1179576" cy="1179576"/>
          </a:xfrm>
          <a:noFill/>
        </p:spPr>
      </p:pic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78A0DCA5-C205-7AF8-5833-7FA880FEF756}"/>
              </a:ext>
            </a:extLst>
          </p:cNvPr>
          <p:cNvSpPr>
            <a:spLocks noGrp="1"/>
          </p:cNvSpPr>
          <p:nvPr>
            <p:ph type="body" idx="71"/>
          </p:nvPr>
        </p:nvSpPr>
        <p:spPr>
          <a:xfrm>
            <a:off x="2153159" y="2203765"/>
            <a:ext cx="1908000" cy="591259"/>
          </a:xfrm>
        </p:spPr>
        <p:txBody>
          <a:bodyPr rtlCol="0" anchor="b">
            <a:normAutofit/>
          </a:bodyPr>
          <a:lstStyle/>
          <a:p>
            <a:pPr rtl="0"/>
            <a:r>
              <a:rPr lang="es-MX" dirty="0"/>
              <a:t>Karina Ortega </a:t>
            </a:r>
          </a:p>
        </p:txBody>
      </p:sp>
      <p:sp>
        <p:nvSpPr>
          <p:cNvPr id="52" name="Picture Placeholder 24">
            <a:extLst>
              <a:ext uri="{FF2B5EF4-FFF2-40B4-BE49-F238E27FC236}">
                <a16:creationId xmlns:a16="http://schemas.microsoft.com/office/drawing/2014/main" id="{0FDCC455-6B61-502A-B888-D5DC3F657EE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741508" y="437116"/>
            <a:ext cx="1938528" cy="393192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Profesores Globales 2025</a:t>
            </a:r>
          </a:p>
        </p:txBody>
      </p:sp>
      <p:pic>
        <p:nvPicPr>
          <p:cNvPr id="43" name="Picture 2" descr="COMUNICACIÓN">
            <a:extLst>
              <a:ext uri="{FF2B5EF4-FFF2-40B4-BE49-F238E27FC236}">
                <a16:creationId xmlns:a16="http://schemas.microsoft.com/office/drawing/2014/main" id="{A674D2E4-C719-236F-E02D-10E1B1245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34" y="-8522"/>
            <a:ext cx="2721985" cy="147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5" name="Tabla 44">
            <a:extLst>
              <a:ext uri="{FF2B5EF4-FFF2-40B4-BE49-F238E27FC236}">
                <a16:creationId xmlns:a16="http://schemas.microsoft.com/office/drawing/2014/main" id="{FE18F412-2810-4FA7-6422-55634C249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639840"/>
              </p:ext>
            </p:extLst>
          </p:nvPr>
        </p:nvGraphicFramePr>
        <p:xfrm>
          <a:off x="5933547" y="2610374"/>
          <a:ext cx="5418666" cy="1925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747448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07493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Asignatura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224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Cálculo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10 a.m. (Ciudad Juárez, Chihuahua, México)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70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Probabilidad y estadística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2 p.m. (Ciudad Juárez, Chihuahua, México)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176218"/>
                  </a:ext>
                </a:extLst>
              </a:tr>
            </a:tbl>
          </a:graphicData>
        </a:graphic>
      </p:graphicFrame>
      <p:sp>
        <p:nvSpPr>
          <p:cNvPr id="4" name="Marcador de texto 17">
            <a:extLst>
              <a:ext uri="{FF2B5EF4-FFF2-40B4-BE49-F238E27FC236}">
                <a16:creationId xmlns:a16="http://schemas.microsoft.com/office/drawing/2014/main" id="{381FD804-26D1-2494-18BF-21C98B9F0EBD}"/>
              </a:ext>
            </a:extLst>
          </p:cNvPr>
          <p:cNvSpPr txBox="1">
            <a:spLocks/>
          </p:cNvSpPr>
          <p:nvPr/>
        </p:nvSpPr>
        <p:spPr>
          <a:xfrm>
            <a:off x="2428133" y="4175486"/>
            <a:ext cx="1908000" cy="59125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dirty="0">
                <a:solidFill>
                  <a:schemeClr val="bg1">
                    <a:lumMod val="95000"/>
                  </a:schemeClr>
                </a:solidFill>
              </a:rPr>
              <a:t>Programa de interés:</a:t>
            </a:r>
          </a:p>
          <a:p>
            <a:r>
              <a:rPr lang="es-MX" sz="1400" dirty="0">
                <a:solidFill>
                  <a:schemeClr val="bg1">
                    <a:lumMod val="95000"/>
                  </a:schemeClr>
                </a:solidFill>
              </a:rPr>
              <a:t>COIL y clase espejo </a:t>
            </a:r>
          </a:p>
          <a:p>
            <a:endParaRPr lang="es-MX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104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0CFE6-9CDF-E1CB-49A2-C62BDE5E5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BD3CD-8CA4-103F-94C8-53433C171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rtlCol="0" anchor="b">
            <a:normAutofit/>
          </a:bodyPr>
          <a:lstStyle/>
          <a:p>
            <a:pPr rtl="0"/>
            <a:r>
              <a:rPr lang="es-MX" dirty="0"/>
              <a:t>IADA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5BE612F-A560-9D18-4776-5723E2F9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457200" cy="184317"/>
          </a:xfrm>
        </p:spPr>
        <p:txBody>
          <a:bodyPr rtlCol="0" anchor="b">
            <a:normAutofit/>
          </a:bodyPr>
          <a:lstStyle/>
          <a:p>
            <a:pPr rtl="0">
              <a:spcAft>
                <a:spcPts val="600"/>
              </a:spcAft>
            </a:pPr>
            <a:fld id="{4950F5D8-22E1-4015-8661-E5B1FD28C2DE}" type="slidenum">
              <a:rPr lang="es-MX" smtClean="0"/>
              <a:pPr rtl="0">
                <a:spcAft>
                  <a:spcPts val="600"/>
                </a:spcAft>
              </a:pPr>
              <a:t>6</a:t>
            </a:fld>
            <a:endParaRPr lang="es-MX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E619BE4C-AD8A-CACC-3385-3B4A3AA5FF4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Instituto de Arquitectura, Diseño y Arte</a:t>
            </a:r>
            <a:endParaRPr lang="es-MX" dirty="0"/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4691981D-ABC1-B0B2-7C98-F15756CF11EE}"/>
              </a:ext>
            </a:extLst>
          </p:cNvPr>
          <p:cNvSpPr>
            <a:spLocks noGrp="1"/>
          </p:cNvSpPr>
          <p:nvPr>
            <p:ph type="body" idx="60"/>
          </p:nvPr>
        </p:nvSpPr>
        <p:spPr>
          <a:xfrm>
            <a:off x="2480220" y="3497207"/>
            <a:ext cx="1908000" cy="591259"/>
          </a:xfrm>
        </p:spPr>
        <p:txBody>
          <a:bodyPr rtlCol="0" anchor="b">
            <a:normAutofit/>
          </a:bodyPr>
          <a:lstStyle/>
          <a:p>
            <a:pPr rtl="0"/>
            <a:r>
              <a:rPr lang="es-MX" sz="1400" dirty="0"/>
              <a:t>Correo:</a:t>
            </a:r>
          </a:p>
          <a:p>
            <a:pPr rtl="0"/>
            <a:r>
              <a:rPr lang="es-MX" sz="1400" dirty="0"/>
              <a:t>karina.ortega@uacj.mx </a:t>
            </a:r>
          </a:p>
          <a:p>
            <a:pPr rtl="0"/>
            <a:endParaRPr lang="es-MX" sz="1400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3942E534-3FBE-923D-3B37-D2E4C2DA6B25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455507" y="3000748"/>
            <a:ext cx="1908000" cy="214088"/>
          </a:xfrm>
        </p:spPr>
        <p:txBody>
          <a:bodyPr rtlCol="0">
            <a:normAutofit/>
          </a:bodyPr>
          <a:lstStyle/>
          <a:p>
            <a:pPr rtl="0"/>
            <a:r>
              <a:rPr lang="es-MX" dirty="0"/>
              <a:t>Lic. en Diseño Gráfico</a:t>
            </a:r>
          </a:p>
        </p:txBody>
      </p:sp>
      <p:pic>
        <p:nvPicPr>
          <p:cNvPr id="20" name="Marcador de posición de imagen 19" descr="Mujer sonriendo con blusa azul&#10;&#10;El contenido generado por IA puede ser incorrecto.">
            <a:extLst>
              <a:ext uri="{FF2B5EF4-FFF2-40B4-BE49-F238E27FC236}">
                <a16:creationId xmlns:a16="http://schemas.microsoft.com/office/drawing/2014/main" id="{86435E79-AD9E-2FD7-7D1D-83CBA4288ADD}"/>
              </a:ext>
            </a:extLst>
          </p:cNvPr>
          <p:cNvPicPr>
            <a:picLocks noGrp="1" noChangeAspect="1"/>
          </p:cNvPicPr>
          <p:nvPr>
            <p:ph type="pic" sz="quarter" idx="63"/>
          </p:nvPr>
        </p:nvPicPr>
        <p:blipFill>
          <a:blip r:embed="rId3"/>
          <a:srcRect l="10750" r="2004" b="4"/>
          <a:stretch/>
        </p:blipFill>
        <p:spPr>
          <a:xfrm>
            <a:off x="1207008" y="2841244"/>
            <a:ext cx="1179576" cy="1179576"/>
          </a:xfrm>
          <a:noFill/>
        </p:spPr>
      </p:pic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281C17A3-D8CF-34F6-29E0-2C5A82D235ED}"/>
              </a:ext>
            </a:extLst>
          </p:cNvPr>
          <p:cNvSpPr>
            <a:spLocks noGrp="1"/>
          </p:cNvSpPr>
          <p:nvPr>
            <p:ph type="body" idx="71"/>
          </p:nvPr>
        </p:nvSpPr>
        <p:spPr>
          <a:xfrm>
            <a:off x="2153159" y="2203765"/>
            <a:ext cx="1908000" cy="591259"/>
          </a:xfrm>
        </p:spPr>
        <p:txBody>
          <a:bodyPr rtlCol="0" anchor="b">
            <a:normAutofit/>
          </a:bodyPr>
          <a:lstStyle/>
          <a:p>
            <a:pPr rtl="0"/>
            <a:r>
              <a:rPr lang="es-MX" dirty="0"/>
              <a:t>Karina Ortega </a:t>
            </a:r>
          </a:p>
        </p:txBody>
      </p:sp>
      <p:sp>
        <p:nvSpPr>
          <p:cNvPr id="52" name="Picture Placeholder 24">
            <a:extLst>
              <a:ext uri="{FF2B5EF4-FFF2-40B4-BE49-F238E27FC236}">
                <a16:creationId xmlns:a16="http://schemas.microsoft.com/office/drawing/2014/main" id="{4CF54E4C-AFA1-11F5-1FC4-341AF6ED1C9E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741508" y="437116"/>
            <a:ext cx="1938528" cy="393192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Profesores Globales 2025</a:t>
            </a:r>
          </a:p>
        </p:txBody>
      </p:sp>
      <p:pic>
        <p:nvPicPr>
          <p:cNvPr id="43" name="Picture 2" descr="COMUNICACIÓN">
            <a:extLst>
              <a:ext uri="{FF2B5EF4-FFF2-40B4-BE49-F238E27FC236}">
                <a16:creationId xmlns:a16="http://schemas.microsoft.com/office/drawing/2014/main" id="{CEE938FB-2CEF-1D69-FADA-C55D015C5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34" y="-8522"/>
            <a:ext cx="2721985" cy="147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5" name="Tabla 44">
            <a:extLst>
              <a:ext uri="{FF2B5EF4-FFF2-40B4-BE49-F238E27FC236}">
                <a16:creationId xmlns:a16="http://schemas.microsoft.com/office/drawing/2014/main" id="{9FAFCBEB-23D7-0571-790D-903A4D9FD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068031"/>
              </p:ext>
            </p:extLst>
          </p:nvPr>
        </p:nvGraphicFramePr>
        <p:xfrm>
          <a:off x="5933547" y="2610374"/>
          <a:ext cx="5418666" cy="1925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747448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07493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Asignatura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224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Matemáticas para finanzas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10 a.m. (Ciudad Juárez, Chihuahua, México)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70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Introducción a las finanzas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2 p.m. (Ciudad Juárez, Chihuahua, México)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176218"/>
                  </a:ext>
                </a:extLst>
              </a:tr>
            </a:tbl>
          </a:graphicData>
        </a:graphic>
      </p:graphicFrame>
      <p:sp>
        <p:nvSpPr>
          <p:cNvPr id="4" name="Marcador de texto 17">
            <a:extLst>
              <a:ext uri="{FF2B5EF4-FFF2-40B4-BE49-F238E27FC236}">
                <a16:creationId xmlns:a16="http://schemas.microsoft.com/office/drawing/2014/main" id="{F948B24A-6A79-9FDC-4CED-C25D54988A45}"/>
              </a:ext>
            </a:extLst>
          </p:cNvPr>
          <p:cNvSpPr txBox="1">
            <a:spLocks/>
          </p:cNvSpPr>
          <p:nvPr/>
        </p:nvSpPr>
        <p:spPr>
          <a:xfrm>
            <a:off x="2428133" y="4175486"/>
            <a:ext cx="1908000" cy="59125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dirty="0">
                <a:solidFill>
                  <a:schemeClr val="bg1">
                    <a:lumMod val="95000"/>
                  </a:schemeClr>
                </a:solidFill>
              </a:rPr>
              <a:t>Programa de interés:</a:t>
            </a:r>
          </a:p>
          <a:p>
            <a:r>
              <a:rPr lang="es-MX" sz="1400" dirty="0">
                <a:solidFill>
                  <a:schemeClr val="bg1">
                    <a:lumMod val="95000"/>
                  </a:schemeClr>
                </a:solidFill>
              </a:rPr>
              <a:t>COIL y clase espejo </a:t>
            </a:r>
          </a:p>
          <a:p>
            <a:endParaRPr lang="es-MX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2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71F2D-BF7A-0D7E-3F3F-F838930F1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2912D-6C0A-05A6-6C8B-F2075FD3A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rtlCol="0" anchor="b">
            <a:normAutofit/>
          </a:bodyPr>
          <a:lstStyle/>
          <a:p>
            <a:pPr rtl="0"/>
            <a:r>
              <a:rPr lang="es-MX" dirty="0"/>
              <a:t>EMCU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EE39E2-BC85-8571-2FB5-A963949C5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457200" cy="184317"/>
          </a:xfrm>
        </p:spPr>
        <p:txBody>
          <a:bodyPr rtlCol="0" anchor="b">
            <a:normAutofit/>
          </a:bodyPr>
          <a:lstStyle/>
          <a:p>
            <a:pPr rtl="0">
              <a:spcAft>
                <a:spcPts val="600"/>
              </a:spcAft>
            </a:pPr>
            <a:fld id="{4950F5D8-22E1-4015-8661-E5B1FD28C2DE}" type="slidenum">
              <a:rPr lang="es-MX" smtClean="0"/>
              <a:pPr rtl="0">
                <a:spcAft>
                  <a:spcPts val="600"/>
                </a:spcAft>
              </a:pPr>
              <a:t>7</a:t>
            </a:fld>
            <a:endParaRPr lang="es-MX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98DB200-88B9-8A6C-A4F4-D9F6F2431F2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rtlCol="0">
            <a:normAutofit/>
          </a:bodyPr>
          <a:lstStyle/>
          <a:p>
            <a:pPr rtl="0"/>
            <a:r>
              <a:rPr lang="es-MX" dirty="0"/>
              <a:t>Extensión Multidisciplinaria de Ciudad Universitaria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45AFAE2A-377E-B5E4-66D7-81C030100269}"/>
              </a:ext>
            </a:extLst>
          </p:cNvPr>
          <p:cNvSpPr>
            <a:spLocks noGrp="1"/>
          </p:cNvSpPr>
          <p:nvPr>
            <p:ph type="body" idx="60"/>
          </p:nvPr>
        </p:nvSpPr>
        <p:spPr>
          <a:xfrm>
            <a:off x="2480220" y="3497207"/>
            <a:ext cx="1908000" cy="591259"/>
          </a:xfrm>
        </p:spPr>
        <p:txBody>
          <a:bodyPr rtlCol="0" anchor="b">
            <a:normAutofit/>
          </a:bodyPr>
          <a:lstStyle/>
          <a:p>
            <a:pPr rtl="0"/>
            <a:r>
              <a:rPr lang="es-MX" sz="1400" dirty="0"/>
              <a:t>Correo:</a:t>
            </a:r>
          </a:p>
          <a:p>
            <a:pPr rtl="0"/>
            <a:r>
              <a:rPr lang="es-MX" sz="1400" dirty="0"/>
              <a:t>karina.ortega@uacj.mx </a:t>
            </a:r>
          </a:p>
          <a:p>
            <a:pPr rtl="0"/>
            <a:endParaRPr lang="es-MX" sz="1400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F13B3836-3618-4672-54BF-266CCCBC565E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455507" y="3000748"/>
            <a:ext cx="1908000" cy="214088"/>
          </a:xfrm>
        </p:spPr>
        <p:txBody>
          <a:bodyPr rtlCol="0">
            <a:normAutofit/>
          </a:bodyPr>
          <a:lstStyle/>
          <a:p>
            <a:pPr rtl="0"/>
            <a:r>
              <a:rPr lang="es-MX" dirty="0"/>
              <a:t>Lic. en Comercio Exterior</a:t>
            </a:r>
          </a:p>
        </p:txBody>
      </p:sp>
      <p:pic>
        <p:nvPicPr>
          <p:cNvPr id="20" name="Marcador de posición de imagen 19" descr="Mujer sonriendo con blusa azul&#10;&#10;El contenido generado por IA puede ser incorrecto.">
            <a:extLst>
              <a:ext uri="{FF2B5EF4-FFF2-40B4-BE49-F238E27FC236}">
                <a16:creationId xmlns:a16="http://schemas.microsoft.com/office/drawing/2014/main" id="{DE101270-3922-8E11-71D4-D66600C4CD3B}"/>
              </a:ext>
            </a:extLst>
          </p:cNvPr>
          <p:cNvPicPr>
            <a:picLocks noGrp="1" noChangeAspect="1"/>
          </p:cNvPicPr>
          <p:nvPr>
            <p:ph type="pic" sz="quarter" idx="63"/>
          </p:nvPr>
        </p:nvPicPr>
        <p:blipFill>
          <a:blip r:embed="rId3"/>
          <a:srcRect l="10750" r="2004" b="4"/>
          <a:stretch/>
        </p:blipFill>
        <p:spPr>
          <a:xfrm>
            <a:off x="1207008" y="2841244"/>
            <a:ext cx="1179576" cy="1179576"/>
          </a:xfrm>
          <a:noFill/>
        </p:spPr>
      </p:pic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6AC3156D-DDEE-9EE5-7429-32E0DEF6669B}"/>
              </a:ext>
            </a:extLst>
          </p:cNvPr>
          <p:cNvSpPr>
            <a:spLocks noGrp="1"/>
          </p:cNvSpPr>
          <p:nvPr>
            <p:ph type="body" idx="71"/>
          </p:nvPr>
        </p:nvSpPr>
        <p:spPr>
          <a:xfrm>
            <a:off x="2153159" y="2203765"/>
            <a:ext cx="1908000" cy="591259"/>
          </a:xfrm>
        </p:spPr>
        <p:txBody>
          <a:bodyPr rtlCol="0" anchor="b">
            <a:normAutofit/>
          </a:bodyPr>
          <a:lstStyle/>
          <a:p>
            <a:pPr rtl="0"/>
            <a:r>
              <a:rPr lang="es-MX" dirty="0"/>
              <a:t>Karina Ortega </a:t>
            </a:r>
          </a:p>
        </p:txBody>
      </p:sp>
      <p:sp>
        <p:nvSpPr>
          <p:cNvPr id="52" name="Picture Placeholder 24">
            <a:extLst>
              <a:ext uri="{FF2B5EF4-FFF2-40B4-BE49-F238E27FC236}">
                <a16:creationId xmlns:a16="http://schemas.microsoft.com/office/drawing/2014/main" id="{51770682-3BB0-BC74-73C8-591C58BE455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741508" y="437116"/>
            <a:ext cx="1938528" cy="393192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Profesores Globales 2025</a:t>
            </a:r>
          </a:p>
        </p:txBody>
      </p:sp>
      <p:pic>
        <p:nvPicPr>
          <p:cNvPr id="43" name="Picture 2" descr="COMUNICACIÓN">
            <a:extLst>
              <a:ext uri="{FF2B5EF4-FFF2-40B4-BE49-F238E27FC236}">
                <a16:creationId xmlns:a16="http://schemas.microsoft.com/office/drawing/2014/main" id="{CF4CE157-E5EF-6FE7-9C35-29CA9871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34" y="-8522"/>
            <a:ext cx="2721985" cy="147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5" name="Tabla 44">
            <a:extLst>
              <a:ext uri="{FF2B5EF4-FFF2-40B4-BE49-F238E27FC236}">
                <a16:creationId xmlns:a16="http://schemas.microsoft.com/office/drawing/2014/main" id="{23A4D4F9-2E1A-E85C-145D-86672CB85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03401"/>
              </p:ext>
            </p:extLst>
          </p:nvPr>
        </p:nvGraphicFramePr>
        <p:xfrm>
          <a:off x="5933547" y="2610374"/>
          <a:ext cx="5418666" cy="1925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747448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07493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Asignatura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224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Matemáticas para finanzas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10 a.m. (Ciudad Juárez, Chihuahua, México)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70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Introducción a las finanzas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2 p.m. (Ciudad Juárez, Chihuahua, México)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176218"/>
                  </a:ext>
                </a:extLst>
              </a:tr>
            </a:tbl>
          </a:graphicData>
        </a:graphic>
      </p:graphicFrame>
      <p:sp>
        <p:nvSpPr>
          <p:cNvPr id="4" name="Marcador de texto 17">
            <a:extLst>
              <a:ext uri="{FF2B5EF4-FFF2-40B4-BE49-F238E27FC236}">
                <a16:creationId xmlns:a16="http://schemas.microsoft.com/office/drawing/2014/main" id="{79B1E420-FAAC-F5E3-7C58-622CD0A6731A}"/>
              </a:ext>
            </a:extLst>
          </p:cNvPr>
          <p:cNvSpPr txBox="1">
            <a:spLocks/>
          </p:cNvSpPr>
          <p:nvPr/>
        </p:nvSpPr>
        <p:spPr>
          <a:xfrm>
            <a:off x="2428133" y="4175486"/>
            <a:ext cx="1908000" cy="59125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dirty="0">
                <a:solidFill>
                  <a:schemeClr val="bg1">
                    <a:lumMod val="95000"/>
                  </a:schemeClr>
                </a:solidFill>
              </a:rPr>
              <a:t>Programa de interés:</a:t>
            </a:r>
          </a:p>
          <a:p>
            <a:r>
              <a:rPr lang="es-MX" sz="1400" dirty="0">
                <a:solidFill>
                  <a:schemeClr val="bg1">
                    <a:lumMod val="95000"/>
                  </a:schemeClr>
                </a:solidFill>
              </a:rPr>
              <a:t>COIL y clase espejo </a:t>
            </a:r>
          </a:p>
          <a:p>
            <a:endParaRPr lang="es-MX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37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A57C8-83C1-1A8C-E23E-CA7DA56A0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44832-267F-6164-998A-EBABECEBC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rtlCol="0" anchor="b">
            <a:normAutofit/>
          </a:bodyPr>
          <a:lstStyle/>
          <a:p>
            <a:pPr rtl="0"/>
            <a:r>
              <a:rPr lang="es-MX" dirty="0"/>
              <a:t>EMNCG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20D86E-1A98-459C-C115-A2CF8238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457200" cy="184317"/>
          </a:xfrm>
        </p:spPr>
        <p:txBody>
          <a:bodyPr rtlCol="0" anchor="b">
            <a:normAutofit/>
          </a:bodyPr>
          <a:lstStyle/>
          <a:p>
            <a:pPr rtl="0">
              <a:spcAft>
                <a:spcPts val="600"/>
              </a:spcAft>
            </a:pPr>
            <a:fld id="{4950F5D8-22E1-4015-8661-E5B1FD28C2DE}" type="slidenum">
              <a:rPr lang="es-MX" smtClean="0"/>
              <a:pPr rtl="0">
                <a:spcAft>
                  <a:spcPts val="600"/>
                </a:spcAft>
              </a:pPr>
              <a:t>8</a:t>
            </a:fld>
            <a:endParaRPr lang="es-MX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37760A12-97B7-E8C3-12B3-3A4976DDB3F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rtlCol="0">
            <a:normAutofit/>
          </a:bodyPr>
          <a:lstStyle/>
          <a:p>
            <a:pPr rtl="0"/>
            <a:r>
              <a:rPr lang="es-MX" dirty="0"/>
              <a:t>Extensión Multidisciplinaria de Nuevo Casas Grandes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E63DB355-1BA3-BAC0-AD83-884C5230F9CB}"/>
              </a:ext>
            </a:extLst>
          </p:cNvPr>
          <p:cNvSpPr>
            <a:spLocks noGrp="1"/>
          </p:cNvSpPr>
          <p:nvPr>
            <p:ph type="body" idx="60"/>
          </p:nvPr>
        </p:nvSpPr>
        <p:spPr>
          <a:xfrm>
            <a:off x="2480220" y="3497207"/>
            <a:ext cx="1908000" cy="591259"/>
          </a:xfrm>
        </p:spPr>
        <p:txBody>
          <a:bodyPr rtlCol="0" anchor="b">
            <a:normAutofit/>
          </a:bodyPr>
          <a:lstStyle/>
          <a:p>
            <a:pPr rtl="0"/>
            <a:r>
              <a:rPr lang="es-MX" sz="1400" dirty="0"/>
              <a:t>Correo:</a:t>
            </a:r>
          </a:p>
          <a:p>
            <a:pPr rtl="0"/>
            <a:r>
              <a:rPr lang="es-MX" sz="1400" dirty="0"/>
              <a:t>karina.ortega@uacj.mx </a:t>
            </a:r>
          </a:p>
          <a:p>
            <a:pPr rtl="0"/>
            <a:endParaRPr lang="es-MX" sz="1400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5F4BFB73-D955-1153-8566-6E764B064461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455507" y="3000748"/>
            <a:ext cx="1908000" cy="214088"/>
          </a:xfrm>
        </p:spPr>
        <p:txBody>
          <a:bodyPr rtlCol="0">
            <a:normAutofit/>
          </a:bodyPr>
          <a:lstStyle/>
          <a:p>
            <a:pPr rtl="0"/>
            <a:r>
              <a:rPr lang="es-MX" dirty="0"/>
              <a:t>Lic. en Educación</a:t>
            </a:r>
          </a:p>
        </p:txBody>
      </p:sp>
      <p:pic>
        <p:nvPicPr>
          <p:cNvPr id="20" name="Marcador de posición de imagen 19" descr="Mujer sonriendo con blusa azul&#10;&#10;El contenido generado por IA puede ser incorrecto.">
            <a:extLst>
              <a:ext uri="{FF2B5EF4-FFF2-40B4-BE49-F238E27FC236}">
                <a16:creationId xmlns:a16="http://schemas.microsoft.com/office/drawing/2014/main" id="{E6A2E987-9D6A-3558-CA6A-04565FE3F0D5}"/>
              </a:ext>
            </a:extLst>
          </p:cNvPr>
          <p:cNvPicPr>
            <a:picLocks noGrp="1" noChangeAspect="1"/>
          </p:cNvPicPr>
          <p:nvPr>
            <p:ph type="pic" sz="quarter" idx="63"/>
          </p:nvPr>
        </p:nvPicPr>
        <p:blipFill>
          <a:blip r:embed="rId3"/>
          <a:srcRect l="10750" r="2004" b="4"/>
          <a:stretch/>
        </p:blipFill>
        <p:spPr>
          <a:xfrm>
            <a:off x="1207008" y="2841244"/>
            <a:ext cx="1179576" cy="1179576"/>
          </a:xfrm>
          <a:noFill/>
        </p:spPr>
      </p:pic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CF18ACC0-2701-6538-771B-E62DA54F2DAF}"/>
              </a:ext>
            </a:extLst>
          </p:cNvPr>
          <p:cNvSpPr>
            <a:spLocks noGrp="1"/>
          </p:cNvSpPr>
          <p:nvPr>
            <p:ph type="body" idx="71"/>
          </p:nvPr>
        </p:nvSpPr>
        <p:spPr>
          <a:xfrm>
            <a:off x="2153159" y="2203765"/>
            <a:ext cx="1908000" cy="591259"/>
          </a:xfrm>
        </p:spPr>
        <p:txBody>
          <a:bodyPr rtlCol="0" anchor="b">
            <a:normAutofit/>
          </a:bodyPr>
          <a:lstStyle/>
          <a:p>
            <a:pPr rtl="0"/>
            <a:r>
              <a:rPr lang="es-MX" dirty="0"/>
              <a:t>Karina Ortega </a:t>
            </a:r>
          </a:p>
        </p:txBody>
      </p:sp>
      <p:sp>
        <p:nvSpPr>
          <p:cNvPr id="52" name="Picture Placeholder 24">
            <a:extLst>
              <a:ext uri="{FF2B5EF4-FFF2-40B4-BE49-F238E27FC236}">
                <a16:creationId xmlns:a16="http://schemas.microsoft.com/office/drawing/2014/main" id="{C3C32A20-ACBD-C7E5-1179-CBB3A6CF204E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741508" y="437116"/>
            <a:ext cx="1938528" cy="393192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Profesores Globales 2025</a:t>
            </a:r>
          </a:p>
        </p:txBody>
      </p:sp>
      <p:pic>
        <p:nvPicPr>
          <p:cNvPr id="43" name="Picture 2" descr="COMUNICACIÓN">
            <a:extLst>
              <a:ext uri="{FF2B5EF4-FFF2-40B4-BE49-F238E27FC236}">
                <a16:creationId xmlns:a16="http://schemas.microsoft.com/office/drawing/2014/main" id="{56940780-7A97-7C44-30EB-6F18EF748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34" y="-8522"/>
            <a:ext cx="2721985" cy="147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5" name="Tabla 44">
            <a:extLst>
              <a:ext uri="{FF2B5EF4-FFF2-40B4-BE49-F238E27FC236}">
                <a16:creationId xmlns:a16="http://schemas.microsoft.com/office/drawing/2014/main" id="{59CBD4FE-C805-8EE2-183B-618EC7CC2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536823"/>
              </p:ext>
            </p:extLst>
          </p:nvPr>
        </p:nvGraphicFramePr>
        <p:xfrm>
          <a:off x="5933547" y="2610374"/>
          <a:ext cx="5418666" cy="1925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747448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07493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Asignatura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224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Matemáticas para finanzas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10 a.m. (Ciudad Juárez, Chihuahua, México)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70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Introducción a las finanzas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2 p.m. (Ciudad Juárez, Chihuahua, México)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176218"/>
                  </a:ext>
                </a:extLst>
              </a:tr>
            </a:tbl>
          </a:graphicData>
        </a:graphic>
      </p:graphicFrame>
      <p:sp>
        <p:nvSpPr>
          <p:cNvPr id="4" name="Marcador de texto 17">
            <a:extLst>
              <a:ext uri="{FF2B5EF4-FFF2-40B4-BE49-F238E27FC236}">
                <a16:creationId xmlns:a16="http://schemas.microsoft.com/office/drawing/2014/main" id="{061284BA-A0A6-67B2-01CB-31A96104855B}"/>
              </a:ext>
            </a:extLst>
          </p:cNvPr>
          <p:cNvSpPr txBox="1">
            <a:spLocks/>
          </p:cNvSpPr>
          <p:nvPr/>
        </p:nvSpPr>
        <p:spPr>
          <a:xfrm>
            <a:off x="2428133" y="4175486"/>
            <a:ext cx="1908000" cy="59125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dirty="0">
                <a:solidFill>
                  <a:schemeClr val="bg1">
                    <a:lumMod val="95000"/>
                  </a:schemeClr>
                </a:solidFill>
              </a:rPr>
              <a:t>Programa de interés:</a:t>
            </a:r>
          </a:p>
          <a:p>
            <a:r>
              <a:rPr lang="es-MX" sz="1400" dirty="0">
                <a:solidFill>
                  <a:schemeClr val="bg1">
                    <a:lumMod val="95000"/>
                  </a:schemeClr>
                </a:solidFill>
              </a:rPr>
              <a:t>COIL y clase espejo </a:t>
            </a:r>
          </a:p>
          <a:p>
            <a:endParaRPr lang="es-MX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44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133E6-17AA-7804-49C7-927535E36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46CDC-B71A-474A-F57B-B2D833DD8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rtlCol="0" anchor="b">
            <a:normAutofit/>
          </a:bodyPr>
          <a:lstStyle/>
          <a:p>
            <a:pPr rtl="0"/>
            <a:r>
              <a:rPr lang="es-MX" dirty="0"/>
              <a:t>EMC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C740CA-9F98-3D4E-C4B5-24A935E4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457200" cy="184317"/>
          </a:xfrm>
        </p:spPr>
        <p:txBody>
          <a:bodyPr rtlCol="0" anchor="b">
            <a:normAutofit/>
          </a:bodyPr>
          <a:lstStyle/>
          <a:p>
            <a:pPr rtl="0">
              <a:spcAft>
                <a:spcPts val="600"/>
              </a:spcAft>
            </a:pPr>
            <a:fld id="{4950F5D8-22E1-4015-8661-E5B1FD28C2DE}" type="slidenum">
              <a:rPr lang="es-MX" smtClean="0"/>
              <a:pPr rtl="0">
                <a:spcAft>
                  <a:spcPts val="600"/>
                </a:spcAft>
              </a:pPr>
              <a:t>9</a:t>
            </a:fld>
            <a:endParaRPr lang="es-MX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169A2AEC-FAAA-1366-4133-F9AE51D98E7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rtlCol="0">
            <a:normAutofit/>
          </a:bodyPr>
          <a:lstStyle/>
          <a:p>
            <a:pPr rtl="0"/>
            <a:r>
              <a:rPr lang="es-MX" dirty="0"/>
              <a:t>Extensión Multidisciplinaria de Cuauhtémoc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537CA48-F044-F62D-DEB7-A5312CEB5EB2}"/>
              </a:ext>
            </a:extLst>
          </p:cNvPr>
          <p:cNvSpPr>
            <a:spLocks noGrp="1"/>
          </p:cNvSpPr>
          <p:nvPr>
            <p:ph type="body" idx="60"/>
          </p:nvPr>
        </p:nvSpPr>
        <p:spPr>
          <a:xfrm>
            <a:off x="2480220" y="3497207"/>
            <a:ext cx="1908000" cy="591259"/>
          </a:xfrm>
        </p:spPr>
        <p:txBody>
          <a:bodyPr rtlCol="0" anchor="b">
            <a:normAutofit/>
          </a:bodyPr>
          <a:lstStyle/>
          <a:p>
            <a:pPr rtl="0"/>
            <a:r>
              <a:rPr lang="es-MX" sz="1400" dirty="0"/>
              <a:t>Correo:</a:t>
            </a:r>
          </a:p>
          <a:p>
            <a:pPr rtl="0"/>
            <a:r>
              <a:rPr lang="es-MX" sz="1400" dirty="0"/>
              <a:t>karina.ortega@uacj.mx </a:t>
            </a:r>
          </a:p>
          <a:p>
            <a:pPr rtl="0"/>
            <a:endParaRPr lang="es-MX" sz="1400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9E98FAEE-1619-DE5F-ACEB-DE1893DF4C2A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455507" y="3000748"/>
            <a:ext cx="1908000" cy="214088"/>
          </a:xfrm>
        </p:spPr>
        <p:txBody>
          <a:bodyPr rtlCol="0">
            <a:normAutofit/>
          </a:bodyPr>
          <a:lstStyle/>
          <a:p>
            <a:pPr rtl="0"/>
            <a:r>
              <a:rPr lang="es-MX" dirty="0"/>
              <a:t>Lic. en Médico Cirujano</a:t>
            </a:r>
          </a:p>
        </p:txBody>
      </p:sp>
      <p:pic>
        <p:nvPicPr>
          <p:cNvPr id="20" name="Marcador de posición de imagen 19" descr="Mujer sonriendo con blusa azul&#10;&#10;El contenido generado por IA puede ser incorrecto.">
            <a:extLst>
              <a:ext uri="{FF2B5EF4-FFF2-40B4-BE49-F238E27FC236}">
                <a16:creationId xmlns:a16="http://schemas.microsoft.com/office/drawing/2014/main" id="{A44E6FAE-853A-4A49-324B-56214715F62A}"/>
              </a:ext>
            </a:extLst>
          </p:cNvPr>
          <p:cNvPicPr>
            <a:picLocks noGrp="1" noChangeAspect="1"/>
          </p:cNvPicPr>
          <p:nvPr>
            <p:ph type="pic" sz="quarter" idx="63"/>
          </p:nvPr>
        </p:nvPicPr>
        <p:blipFill>
          <a:blip r:embed="rId3"/>
          <a:srcRect l="10750" r="2004" b="4"/>
          <a:stretch/>
        </p:blipFill>
        <p:spPr>
          <a:xfrm>
            <a:off x="1207008" y="2841244"/>
            <a:ext cx="1179576" cy="1179576"/>
          </a:xfrm>
          <a:noFill/>
        </p:spPr>
      </p:pic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6A54B9DF-7711-FCC7-4BE2-333D9EA01CAB}"/>
              </a:ext>
            </a:extLst>
          </p:cNvPr>
          <p:cNvSpPr>
            <a:spLocks noGrp="1"/>
          </p:cNvSpPr>
          <p:nvPr>
            <p:ph type="body" idx="71"/>
          </p:nvPr>
        </p:nvSpPr>
        <p:spPr>
          <a:xfrm>
            <a:off x="2153159" y="2203765"/>
            <a:ext cx="1908000" cy="591259"/>
          </a:xfrm>
        </p:spPr>
        <p:txBody>
          <a:bodyPr rtlCol="0" anchor="b">
            <a:normAutofit/>
          </a:bodyPr>
          <a:lstStyle/>
          <a:p>
            <a:pPr rtl="0"/>
            <a:r>
              <a:rPr lang="es-MX" dirty="0"/>
              <a:t>Karina Ortega </a:t>
            </a:r>
          </a:p>
        </p:txBody>
      </p:sp>
      <p:sp>
        <p:nvSpPr>
          <p:cNvPr id="52" name="Picture Placeholder 24">
            <a:extLst>
              <a:ext uri="{FF2B5EF4-FFF2-40B4-BE49-F238E27FC236}">
                <a16:creationId xmlns:a16="http://schemas.microsoft.com/office/drawing/2014/main" id="{451FA765-C9FA-0D73-75FC-BC434350F65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741508" y="437116"/>
            <a:ext cx="1938528" cy="393192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Profesores Globales 2025</a:t>
            </a:r>
          </a:p>
        </p:txBody>
      </p:sp>
      <p:pic>
        <p:nvPicPr>
          <p:cNvPr id="43" name="Picture 2" descr="COMUNICACIÓN">
            <a:extLst>
              <a:ext uri="{FF2B5EF4-FFF2-40B4-BE49-F238E27FC236}">
                <a16:creationId xmlns:a16="http://schemas.microsoft.com/office/drawing/2014/main" id="{639A2EC0-C563-658A-418C-2D43F5B1D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34" y="-8522"/>
            <a:ext cx="2721985" cy="147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5" name="Tabla 44">
            <a:extLst>
              <a:ext uri="{FF2B5EF4-FFF2-40B4-BE49-F238E27FC236}">
                <a16:creationId xmlns:a16="http://schemas.microsoft.com/office/drawing/2014/main" id="{1604A1FB-7FFF-01C8-748C-DC04098A5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496464"/>
              </p:ext>
            </p:extLst>
          </p:nvPr>
        </p:nvGraphicFramePr>
        <p:xfrm>
          <a:off x="5933547" y="2610374"/>
          <a:ext cx="5418666" cy="1925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747448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07493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Asignatura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224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Matemáticas para finanzas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10 a.m. (Ciudad Juárez, Chihuahua, México)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70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Introducción a las finanzas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2 p.m. (Ciudad Juárez, Chihuahua, México)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176218"/>
                  </a:ext>
                </a:extLst>
              </a:tr>
            </a:tbl>
          </a:graphicData>
        </a:graphic>
      </p:graphicFrame>
      <p:sp>
        <p:nvSpPr>
          <p:cNvPr id="4" name="Marcador de texto 17">
            <a:extLst>
              <a:ext uri="{FF2B5EF4-FFF2-40B4-BE49-F238E27FC236}">
                <a16:creationId xmlns:a16="http://schemas.microsoft.com/office/drawing/2014/main" id="{FBEF2434-2799-8496-7B45-D16AB98FBA2A}"/>
              </a:ext>
            </a:extLst>
          </p:cNvPr>
          <p:cNvSpPr txBox="1">
            <a:spLocks/>
          </p:cNvSpPr>
          <p:nvPr/>
        </p:nvSpPr>
        <p:spPr>
          <a:xfrm>
            <a:off x="2428133" y="4175486"/>
            <a:ext cx="1908000" cy="59125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dirty="0">
                <a:solidFill>
                  <a:schemeClr val="bg1">
                    <a:lumMod val="95000"/>
                  </a:schemeClr>
                </a:solidFill>
              </a:rPr>
              <a:t>Programa de interés:</a:t>
            </a:r>
          </a:p>
          <a:p>
            <a:r>
              <a:rPr lang="es-MX" sz="1400" dirty="0">
                <a:solidFill>
                  <a:schemeClr val="bg1">
                    <a:lumMod val="95000"/>
                  </a:schemeClr>
                </a:solidFill>
              </a:rPr>
              <a:t>COIL y clase espejo </a:t>
            </a:r>
          </a:p>
          <a:p>
            <a:endParaRPr lang="es-MX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087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1">
      <a:dk1>
        <a:sysClr val="windowText" lastClr="000000"/>
      </a:dk1>
      <a:lt1>
        <a:srgbClr val="FFFFFF"/>
      </a:lt1>
      <a:dk2>
        <a:srgbClr val="00BBFF"/>
      </a:dk2>
      <a:lt2>
        <a:srgbClr val="FFAA27"/>
      </a:lt2>
      <a:accent1>
        <a:srgbClr val="001431"/>
      </a:accent1>
      <a:accent2>
        <a:srgbClr val="D14C00"/>
      </a:accent2>
      <a:accent3>
        <a:srgbClr val="142F5C"/>
      </a:accent3>
      <a:accent4>
        <a:srgbClr val="FFC000"/>
      </a:accent4>
      <a:accent5>
        <a:srgbClr val="5E441C"/>
      </a:accent5>
      <a:accent6>
        <a:srgbClr val="149F2F"/>
      </a:accent6>
      <a:hlink>
        <a:srgbClr val="00BBFF"/>
      </a:hlink>
      <a:folHlink>
        <a:srgbClr val="00BBFF"/>
      </a:folHlink>
    </a:clrScheme>
    <a:fontScheme name="Custom 12">
      <a:majorFont>
        <a:latin typeface="Book Antiqu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9904_TF33968143" id="{5F9E7FA3-62B3-465E-BD23-AB6A6E23298B}" vid="{9BC3FD41-54D2-46F5-AF21-3FF2AAD429F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F66A90A-9146-4A69-9CBB-F93429A11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E645E5-0105-4597-A6C9-FF428BAEF1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31B41D-C4DE-41D5-B883-BFE1CC1FFE9C}">
  <ds:schemaRefs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{2893C7C1-7FD2-4580-8FB5-0A710B14D4F6}tf33968143_win32</Template>
  <TotalTime>170</TotalTime>
  <Words>668</Words>
  <Application>Microsoft Office PowerPoint</Application>
  <PresentationFormat>Widescreen</PresentationFormat>
  <Paragraphs>169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Book Antiqua</vt:lpstr>
      <vt:lpstr>Calibri</vt:lpstr>
      <vt:lpstr>Franklin Gothic Book</vt:lpstr>
      <vt:lpstr>Wingdings</vt:lpstr>
      <vt:lpstr>Tema de Office</vt:lpstr>
      <vt:lpstr>Profesores Globales</vt:lpstr>
      <vt:lpstr>Profesores Globales UACJ - 2025</vt:lpstr>
      <vt:lpstr>ICB </vt:lpstr>
      <vt:lpstr>ICSA </vt:lpstr>
      <vt:lpstr>IIT </vt:lpstr>
      <vt:lpstr>IADA </vt:lpstr>
      <vt:lpstr>EMCU </vt:lpstr>
      <vt:lpstr>EMNCG </vt:lpstr>
      <vt:lpstr>EMC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KARINA ORTEGA ORTIZ</dc:creator>
  <cp:lastModifiedBy>Karla Fadul Rodríguez</cp:lastModifiedBy>
  <cp:revision>7</cp:revision>
  <dcterms:created xsi:type="dcterms:W3CDTF">2025-02-25T00:19:30Z</dcterms:created>
  <dcterms:modified xsi:type="dcterms:W3CDTF">2025-02-25T17:49:16Z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