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>
        <p:scale>
          <a:sx n="120" d="100"/>
          <a:sy n="120" d="100"/>
        </p:scale>
        <p:origin x="1332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DF0C4-B453-4EB0-B65C-533E9A9C6A03}" type="datetimeFigureOut">
              <a:rPr lang="es-MX" smtClean="0"/>
              <a:t>23/04/2018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68980-8204-4C2C-AFA3-965BC3F91EB5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7176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DF0C4-B453-4EB0-B65C-533E9A9C6A03}" type="datetimeFigureOut">
              <a:rPr lang="es-MX" smtClean="0"/>
              <a:t>23/04/2018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68980-8204-4C2C-AFA3-965BC3F91EB5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5316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DF0C4-B453-4EB0-B65C-533E9A9C6A03}" type="datetimeFigureOut">
              <a:rPr lang="es-MX" smtClean="0"/>
              <a:t>23/04/2018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68980-8204-4C2C-AFA3-965BC3F91EB5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5396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DF0C4-B453-4EB0-B65C-533E9A9C6A03}" type="datetimeFigureOut">
              <a:rPr lang="es-MX" smtClean="0"/>
              <a:t>23/04/2018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68980-8204-4C2C-AFA3-965BC3F91EB5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0007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DF0C4-B453-4EB0-B65C-533E9A9C6A03}" type="datetimeFigureOut">
              <a:rPr lang="es-MX" smtClean="0"/>
              <a:t>23/04/2018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68980-8204-4C2C-AFA3-965BC3F91EB5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321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DF0C4-B453-4EB0-B65C-533E9A9C6A03}" type="datetimeFigureOut">
              <a:rPr lang="es-MX" smtClean="0"/>
              <a:t>23/04/2018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68980-8204-4C2C-AFA3-965BC3F91EB5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2769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DF0C4-B453-4EB0-B65C-533E9A9C6A03}" type="datetimeFigureOut">
              <a:rPr lang="es-MX" smtClean="0"/>
              <a:t>23/04/2018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68980-8204-4C2C-AFA3-965BC3F91EB5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3760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DF0C4-B453-4EB0-B65C-533E9A9C6A03}" type="datetimeFigureOut">
              <a:rPr lang="es-MX" smtClean="0"/>
              <a:t>23/04/2018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68980-8204-4C2C-AFA3-965BC3F91EB5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1431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DF0C4-B453-4EB0-B65C-533E9A9C6A03}" type="datetimeFigureOut">
              <a:rPr lang="es-MX" smtClean="0"/>
              <a:t>23/04/2018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68980-8204-4C2C-AFA3-965BC3F91EB5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5637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DF0C4-B453-4EB0-B65C-533E9A9C6A03}" type="datetimeFigureOut">
              <a:rPr lang="es-MX" smtClean="0"/>
              <a:t>23/04/2018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68980-8204-4C2C-AFA3-965BC3F91EB5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929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DF0C4-B453-4EB0-B65C-533E9A9C6A03}" type="datetimeFigureOut">
              <a:rPr lang="es-MX" smtClean="0"/>
              <a:t>23/04/2018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68980-8204-4C2C-AFA3-965BC3F91EB5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7231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DF0C4-B453-4EB0-B65C-533E9A9C6A03}" type="datetimeFigureOut">
              <a:rPr lang="es-MX" smtClean="0"/>
              <a:t>23/04/2018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68980-8204-4C2C-AFA3-965BC3F91EB5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8403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605" y="112918"/>
            <a:ext cx="6143245" cy="8951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260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67" r="914" b="4347"/>
          <a:stretch/>
        </p:blipFill>
        <p:spPr bwMode="auto">
          <a:xfrm>
            <a:off x="590758" y="658567"/>
            <a:ext cx="5915025" cy="299141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86006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EB274782F1D78F49BA9D1788C2CE469C" ma:contentTypeVersion="1" ma:contentTypeDescription="Crear nuevo documento." ma:contentTypeScope="" ma:versionID="52274be4f41b58422e752136d57d8f31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0fa58ab6bdef439119b64b6b50b7cac5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hidden="true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5B3D411F-47BD-446D-93CF-50F742768D2A}"/>
</file>

<file path=customXml/itemProps2.xml><?xml version="1.0" encoding="utf-8"?>
<ds:datastoreItem xmlns:ds="http://schemas.openxmlformats.org/officeDocument/2006/customXml" ds:itemID="{EC609D0E-B4FC-4C6B-A3DC-BB29BD3EFBD4}"/>
</file>

<file path=customXml/itemProps3.xml><?xml version="1.0" encoding="utf-8"?>
<ds:datastoreItem xmlns:ds="http://schemas.openxmlformats.org/officeDocument/2006/customXml" ds:itemID="{A0C69CC5-6CDC-4D81-A298-CE2B3AF0EC9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Eunice Carlos Macias</dc:creator>
  <cp:lastModifiedBy>Eunice Carlos Macias</cp:lastModifiedBy>
  <cp:revision>1</cp:revision>
  <dcterms:created xsi:type="dcterms:W3CDTF">2018-04-23T17:54:31Z</dcterms:created>
  <dcterms:modified xsi:type="dcterms:W3CDTF">2018-04-23T18:01:20Z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0x010100EB274782F1D78F49BA9D1788C2CE469C</vt:lpwstr>
  </property>
</Properties>
</file>