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2" r:id="rId4"/>
    <p:sldId id="284" r:id="rId5"/>
    <p:sldId id="276" r:id="rId6"/>
    <p:sldId id="288" r:id="rId7"/>
    <p:sldId id="280" r:id="rId8"/>
    <p:sldId id="281" r:id="rId9"/>
    <p:sldId id="282" r:id="rId10"/>
    <p:sldId id="265" r:id="rId11"/>
    <p:sldId id="295" r:id="rId12"/>
    <p:sldId id="289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70928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3409D1-8017-444E-B6AB-0C783F3EF644}" type="datetime1">
              <a:rPr lang="es-MX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05/11/2014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661E98-2601-4F15-8A68-303F387874F6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‹Nº›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23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>
            <a:lvl1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MX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970928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>
            <a:lvl1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455CE61-72C6-445F-8AC7-5F199B1E745B}" type="datetime1">
              <a:rPr lang="es-MX"/>
              <a:pPr lvl="0"/>
              <a:t>05/11/2014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3" y="698501"/>
            <a:ext cx="4648196" cy="348614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1033" y="4415783"/>
            <a:ext cx="5608326" cy="41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>
            <a:lvl1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MX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>
            <a:lvl1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C938BD2-D65D-43B2-8C63-5E7C1C89AF61}" type="slidenum">
              <a:rPr/>
              <a:pPr lvl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5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F84BD7-8D59-40C1-91F0-CB98A31D455C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B69595-8144-47B3-8252-346E3B2B7038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4BB3EE-DA5E-47E9-8F05-A5B3594BD7E5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A5281E-AF9A-4B36-917A-74C278812C0C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media/image8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media/image7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" name="Rectangle 9"/>
          <p:cNvSpPr/>
          <p:nvPr/>
        </p:nvSpPr>
        <p:spPr>
          <a:xfrm>
            <a:off x="-9144" y="6053327"/>
            <a:ext cx="2249424" cy="713232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2359152" y="6044183"/>
            <a:ext cx="6784848" cy="713232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Title 7"/>
          <p:cNvSpPr txBox="1">
            <a:spLocks noGrp="1"/>
          </p:cNvSpPr>
          <p:nvPr>
            <p:ph type="ctrTitle"/>
          </p:nvPr>
        </p:nvSpPr>
        <p:spPr>
          <a:xfrm>
            <a:off x="2362196" y="4038603"/>
            <a:ext cx="6476996" cy="1828800"/>
          </a:xfrm>
        </p:spPr>
        <p:txBody>
          <a:bodyPr anchor="b"/>
          <a:lstStyle>
            <a:lvl1pPr>
              <a:defRPr cap="all">
                <a:solidFill>
                  <a:srgbClr val="D4D2D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ubtitle 8"/>
          <p:cNvSpPr txBox="1">
            <a:spLocks noGrp="1"/>
          </p:cNvSpPr>
          <p:nvPr>
            <p:ph type="subTitle" idx="1"/>
          </p:nvPr>
        </p:nvSpPr>
        <p:spPr>
          <a:xfrm>
            <a:off x="2362196" y="6050036"/>
            <a:ext cx="6705596" cy="685800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 txBox="1">
            <a:spLocks noGrp="1"/>
          </p:cNvSpPr>
          <p:nvPr>
            <p:ph type="dt" sz="half" idx="7"/>
          </p:nvPr>
        </p:nvSpPr>
        <p:spPr>
          <a:xfrm>
            <a:off x="76196" y="6068699"/>
            <a:ext cx="2057400" cy="685800"/>
          </a:xfrm>
        </p:spPr>
        <p:txBody>
          <a:bodyPr anchorCtr="1"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/>
            <a:fld id="{681B1528-90A2-4FA9-A83E-537A8E6F7E77}" type="datetime1">
              <a:rPr lang="es-MX"/>
              <a:pPr lvl="0"/>
              <a:t>05/11/2014</a:t>
            </a:fld>
            <a:endParaRPr lang="es-MX"/>
          </a:p>
        </p:txBody>
      </p:sp>
      <p:sp>
        <p:nvSpPr>
          <p:cNvPr id="8" name="Footer Placeholder 16"/>
          <p:cNvSpPr txBox="1">
            <a:spLocks noGrp="1"/>
          </p:cNvSpPr>
          <p:nvPr>
            <p:ph type="ftr" sz="quarter" idx="9"/>
          </p:nvPr>
        </p:nvSpPr>
        <p:spPr>
          <a:xfrm>
            <a:off x="2085389" y="236536"/>
            <a:ext cx="5867403" cy="365129"/>
          </a:xfrm>
        </p:spPr>
        <p:txBody>
          <a:bodyPr/>
          <a:lstStyle>
            <a:lvl1pPr>
              <a:defRPr>
                <a:solidFill>
                  <a:srgbClr val="D4D2D0"/>
                </a:solidFill>
              </a:defRPr>
            </a:lvl1pPr>
          </a:lstStyle>
          <a:p>
            <a:pPr lvl="0"/>
            <a:endParaRPr lang="es-MX"/>
          </a:p>
        </p:txBody>
      </p:sp>
      <p:sp>
        <p:nvSpPr>
          <p:cNvPr id="9" name="Slide Number Placeholder 28"/>
          <p:cNvSpPr txBox="1">
            <a:spLocks noGrp="1"/>
          </p:cNvSpPr>
          <p:nvPr>
            <p:ph type="sldNum" sz="quarter" idx="8"/>
          </p:nvPr>
        </p:nvSpPr>
        <p:spPr>
          <a:xfrm>
            <a:off x="8001000" y="228600"/>
            <a:ext cx="838203" cy="381003"/>
          </a:xfrm>
        </p:spPr>
        <p:txBody>
          <a:bodyPr/>
          <a:lstStyle>
            <a:lvl1pPr>
              <a:defRPr>
                <a:solidFill>
                  <a:srgbClr val="D4D2D0"/>
                </a:solidFill>
              </a:defRPr>
            </a:lvl1pPr>
          </a:lstStyle>
          <a:p>
            <a:pPr lvl="0"/>
            <a:fld id="{65326430-202D-44AF-A50C-69113B0CCE70}" type="slidenum">
              <a:rPr/>
              <a:pPr lvl="0"/>
              <a:t>‹Nº›</a:t>
            </a:fld>
            <a:endParaRPr lang="es-MX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CF2426-1092-48A6-BAFA-13899CF72FA0}" type="datetime1">
              <a:rPr lang="es-MX"/>
              <a:pPr lvl="0"/>
              <a:t>05/11/2014</a:t>
            </a:fld>
            <a:endParaRPr lang="es-MX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9DEDF2-9959-412A-A277-62B3B47F2570}" type="slidenum">
              <a:rPr/>
              <a:pPr lvl="0"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53203" y="609603"/>
            <a:ext cx="2057400" cy="551656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609603"/>
            <a:ext cx="5562596" cy="551656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6553203" y="6248406"/>
            <a:ext cx="22098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5ADC527-A1FB-4259-9C23-C46D36358690}" type="datetime1">
              <a:rPr lang="es-MX"/>
              <a:pPr lvl="0"/>
              <a:t>05/11/2014</a:t>
            </a:fld>
            <a:endParaRPr lang="es-MX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457200" y="6248204"/>
            <a:ext cx="5573487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Rectangle 6"/>
          <p:cNvSpPr/>
          <p:nvPr/>
        </p:nvSpPr>
        <p:spPr>
          <a:xfrm>
            <a:off x="6096313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6142033" y="609603"/>
            <a:ext cx="228600" cy="6248396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6142033" y="0"/>
            <a:ext cx="228600" cy="533396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>
          <a:xfrm rot="5400013">
            <a:off x="5989634" y="144461"/>
            <a:ext cx="533396" cy="244473"/>
          </a:xfrm>
        </p:spPr>
        <p:txBody>
          <a:bodyPr/>
          <a:lstStyle>
            <a:lvl1pPr>
              <a:defRPr/>
            </a:lvl1pPr>
          </a:lstStyle>
          <a:p>
            <a:pPr lvl="0"/>
            <a:fld id="{503CB4F2-AE9B-49F7-81D9-4448D08C4ED3}" type="slidenum">
              <a:rPr/>
              <a:pPr lvl="0"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041D8A-4488-4A89-9BCE-26AA173D127F}" type="datetime1">
              <a:rPr lang="es-MX"/>
              <a:pPr lvl="0"/>
              <a:t>05/11/2014</a:t>
            </a:fld>
            <a:endParaRPr lang="es-MX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29AA05-28DE-472B-96CF-A60A05D5B89D}" type="slidenum">
              <a:rPr/>
              <a:pPr lvl="0"/>
              <a:t>‹Nº›</a:t>
            </a:fld>
            <a:endParaRPr lang="es-MX"/>
          </a:p>
        </p:txBody>
      </p:sp>
      <p:sp>
        <p:nvSpPr>
          <p:cNvPr id="6" name="Content Placeholder 7"/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495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>
          <a:blip r:embed="rId2" r:link="rId3" cstate="print"/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1" cy="1673223"/>
          </a:xfrm>
        </p:spPr>
        <p:txBody>
          <a:bodyPr/>
          <a:lstStyle>
            <a:lvl1pPr marL="0" indent="0">
              <a:buNone/>
              <a:defRPr sz="2800">
                <a:solidFill>
                  <a:srgbClr val="3B3B3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6"/>
          <p:cNvSpPr/>
          <p:nvPr/>
        </p:nvSpPr>
        <p:spPr>
          <a:xfrm>
            <a:off x="0" y="1524003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0" y="1600200"/>
            <a:ext cx="1295403" cy="990596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1371600" y="1600200"/>
            <a:ext cx="7772400" cy="990596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6" cy="990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DB3840-BCEE-4F55-A32A-3C8216378AE2}" type="datetime1">
              <a:rPr lang="es-MX"/>
              <a:pPr lvl="0"/>
              <a:t>05/11/2014</a:t>
            </a:fld>
            <a:endParaRPr lang="es-MX"/>
          </a:p>
        </p:txBody>
      </p:sp>
      <p:sp>
        <p:nvSpPr>
          <p:cNvPr id="8" name="Slide Number Placeholder 12"/>
          <p:cNvSpPr txBox="1">
            <a:spLocks noGrp="1"/>
          </p:cNvSpPr>
          <p:nvPr>
            <p:ph type="sldNum" sz="quarter" idx="8"/>
          </p:nvPr>
        </p:nvSpPr>
        <p:spPr>
          <a:xfrm>
            <a:off x="0" y="1752603"/>
            <a:ext cx="1295403" cy="701673"/>
          </a:xfrm>
        </p:spPr>
        <p:txBody>
          <a:bodyPr/>
          <a:lstStyle>
            <a:lvl1pPr>
              <a:defRPr sz="2400"/>
            </a:lvl1pPr>
          </a:lstStyle>
          <a:p>
            <a:pPr lvl="0"/>
            <a:fld id="{736FF220-F770-430A-A2BA-827B78D257DF}" type="slidenum">
              <a:rPr/>
              <a:pPr lvl="0"/>
              <a:t>‹Nº›</a:t>
            </a:fld>
            <a:endParaRPr lang="es-MX"/>
          </a:p>
        </p:txBody>
      </p:sp>
      <p:sp>
        <p:nvSpPr>
          <p:cNvPr id="9" name="Footer Placeholder 1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/>
          <p:cNvSpPr txBox="1">
            <a:spLocks noGrp="1"/>
          </p:cNvSpPr>
          <p:nvPr>
            <p:ph idx="1"/>
          </p:nvPr>
        </p:nvSpPr>
        <p:spPr>
          <a:xfrm>
            <a:off x="609603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/>
          <p:cNvSpPr txBox="1">
            <a:spLocks noGrp="1"/>
          </p:cNvSpPr>
          <p:nvPr>
            <p:ph idx="2"/>
          </p:nvPr>
        </p:nvSpPr>
        <p:spPr>
          <a:xfrm>
            <a:off x="4844902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D35B21-898E-4AB4-9EC3-FDA13E5ACEBD}" type="datetime1">
              <a:rPr lang="es-MX"/>
              <a:pPr lvl="0"/>
              <a:t>05/11/2014</a:t>
            </a:fld>
            <a:endParaRPr lang="es-MX"/>
          </a:p>
        </p:txBody>
      </p:sp>
      <p:sp>
        <p:nvSpPr>
          <p:cNvPr id="6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364328-19B0-4177-8CB5-51BF9C52868B}" type="slidenum">
              <a:rPr/>
              <a:pPr lvl="0"/>
              <a:t>‹Nº›</a:t>
            </a:fld>
            <a:endParaRPr lang="es-MX"/>
          </a:p>
        </p:txBody>
      </p:sp>
      <p:sp>
        <p:nvSpPr>
          <p:cNvPr id="7" name="Footer Placeholder 1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3396" y="273048"/>
            <a:ext cx="8153403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10"/>
          <p:cNvSpPr txBox="1">
            <a:spLocks noGrp="1"/>
          </p:cNvSpPr>
          <p:nvPr>
            <p:ph idx="2"/>
          </p:nvPr>
        </p:nvSpPr>
        <p:spPr>
          <a:xfrm>
            <a:off x="609603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2"/>
          <p:cNvSpPr txBox="1">
            <a:spLocks noGrp="1"/>
          </p:cNvSpPr>
          <p:nvPr>
            <p:ph idx="4"/>
          </p:nvPr>
        </p:nvSpPr>
        <p:spPr>
          <a:xfrm>
            <a:off x="4800600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F0FCC2-64F8-45D5-81A6-B9AB5C431830}" type="datetime1">
              <a:rPr lang="es-MX"/>
              <a:pPr lvl="0"/>
              <a:t>05/11/2014</a:t>
            </a:fld>
            <a:endParaRPr lang="es-MX"/>
          </a:p>
        </p:txBody>
      </p:sp>
      <p:sp>
        <p:nvSpPr>
          <p:cNvPr id="6" name="Slide Number Placeholder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017765-D7EC-4780-B2F7-CE08BAEAD40D}" type="slidenum">
              <a:rPr/>
              <a:pPr lvl="0"/>
              <a:t>‹Nº›</a:t>
            </a:fld>
            <a:endParaRPr lang="es-MX"/>
          </a:p>
        </p:txBody>
      </p:sp>
      <p:sp>
        <p:nvSpPr>
          <p:cNvPr id="7" name="Footer Placeholder 1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8" name="Text Placeholder 15"/>
          <p:cNvSpPr txBox="1">
            <a:spLocks noGrp="1"/>
          </p:cNvSpPr>
          <p:nvPr>
            <p:ph type="body" idx="1"/>
          </p:nvPr>
        </p:nvSpPr>
        <p:spPr>
          <a:xfrm>
            <a:off x="609603" y="1752603"/>
            <a:ext cx="3886200" cy="640080"/>
          </a:xfrm>
          <a:solidFill>
            <a:srgbClr val="CCAF0A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 txBox="1">
            <a:spLocks noGrp="1"/>
          </p:cNvSpPr>
          <p:nvPr>
            <p:ph type="body" idx="3"/>
          </p:nvPr>
        </p:nvSpPr>
        <p:spPr>
          <a:xfrm>
            <a:off x="4800600" y="1752603"/>
            <a:ext cx="3886200" cy="640080"/>
          </a:xfrm>
          <a:solidFill>
            <a:srgbClr val="748560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7D76AE-EF25-43D0-8A98-33FA228340E2}" type="datetime1">
              <a:rPr lang="es-MX"/>
              <a:pPr lvl="0"/>
              <a:t>05/11/2014</a:t>
            </a:fld>
            <a:endParaRPr lang="es-MX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F61A93-80B7-430F-B1A0-C2F9A320655B}" type="slidenum">
              <a:rPr/>
              <a:pPr lvl="0"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0BA79-B4AE-4230-9EAD-7510B3F5BFAA}" type="datetime1">
              <a:rPr lang="es-MX"/>
              <a:pPr lvl="0"/>
              <a:t>05/11/2014</a:t>
            </a:fld>
            <a:endParaRPr lang="es-MX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6248396"/>
            <a:ext cx="533396" cy="381003"/>
          </a:xfrm>
        </p:spPr>
        <p:txBody>
          <a:bodyPr/>
          <a:lstStyle>
            <a:lvl1pPr>
              <a:defRPr>
                <a:solidFill>
                  <a:srgbClr val="3B3B3B"/>
                </a:solidFill>
              </a:defRPr>
            </a:lvl1pPr>
          </a:lstStyle>
          <a:p>
            <a:pPr lvl="0"/>
            <a:fld id="{9F424F74-306C-42DB-BD3F-11707504212A}" type="slidenum">
              <a:rPr/>
              <a:pPr lvl="0"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8077196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7A2C3-220D-48C9-888B-814E7A0E7664}" type="datetime1">
              <a:rPr lang="es-MX"/>
              <a:pPr lvl="0"/>
              <a:t>05/11/2014</a:t>
            </a:fld>
            <a:endParaRPr lang="es-MX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8DC1-B883-491A-AC62-D9F6004EB669}" type="slidenum">
              <a:rPr/>
              <a:pPr lvl="0"/>
              <a:t>‹Nº›</a:t>
            </a:fld>
            <a:endParaRPr lang="es-MX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2"/>
          </p:nvPr>
        </p:nvSpPr>
        <p:spPr>
          <a:xfrm>
            <a:off x="609603" y="1752603"/>
            <a:ext cx="1600200" cy="4343400"/>
          </a:xfrm>
          <a:solidFill>
            <a:srgbClr val="CCAF0A"/>
          </a:solidFill>
          <a:ln w="50804">
            <a:solidFill>
              <a:srgbClr val="CCAF0A"/>
            </a:solidFill>
            <a:prstDash val="solid"/>
            <a:miter/>
          </a:ln>
        </p:spPr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8"/>
          <p:cNvSpPr txBox="1">
            <a:spLocks noGrp="1"/>
          </p:cNvSpPr>
          <p:nvPr>
            <p:ph idx="1"/>
          </p:nvPr>
        </p:nvSpPr>
        <p:spPr>
          <a:xfrm>
            <a:off x="2362196" y="1752603"/>
            <a:ext cx="6400800" cy="44195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>
          <a:blip r:embed="rId2" r:link="rId3" cstate="print"/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 noGrp="1"/>
          </p:cNvSpPr>
          <p:nvPr>
            <p:ph type="body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None/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600200" y="4648196"/>
            <a:ext cx="7315200" cy="685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/>
          <p:nvPr/>
        </p:nvSpPr>
        <p:spPr>
          <a:xfrm>
            <a:off x="1447796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Date Placeholder 11"/>
          <p:cNvSpPr txBox="1">
            <a:spLocks noGrp="1"/>
          </p:cNvSpPr>
          <p:nvPr>
            <p:ph type="dt" sz="half" idx="7"/>
          </p:nvPr>
        </p:nvSpPr>
        <p:spPr>
          <a:xfrm>
            <a:off x="6248396" y="6248396"/>
            <a:ext cx="26670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BFF2785-6C8C-463A-BD86-4803AC579B0C}" type="datetime1">
              <a:rPr lang="es-MX"/>
              <a:pPr lvl="0"/>
              <a:t>05/11/2014</a:t>
            </a:fld>
            <a:endParaRPr lang="es-MX"/>
          </a:p>
        </p:txBody>
      </p:sp>
      <p:sp>
        <p:nvSpPr>
          <p:cNvPr id="9" name="Slide Number Placeholder 12"/>
          <p:cNvSpPr txBox="1">
            <a:spLocks noGrp="1"/>
          </p:cNvSpPr>
          <p:nvPr>
            <p:ph type="sldNum" sz="quarter" idx="8"/>
          </p:nvPr>
        </p:nvSpPr>
        <p:spPr>
          <a:xfrm>
            <a:off x="0" y="4667253"/>
            <a:ext cx="1447796" cy="663580"/>
          </a:xfrm>
        </p:spPr>
        <p:txBody>
          <a:bodyPr/>
          <a:lstStyle>
            <a:lvl1pPr>
              <a:defRPr sz="2800"/>
            </a:lvl1pPr>
          </a:lstStyle>
          <a:p>
            <a:pPr lvl="0"/>
            <a:fld id="{1EC07204-2233-4499-B070-F3229C8CBC31}" type="slidenum">
              <a:rPr/>
              <a:pPr lvl="0"/>
              <a:t>‹Nº›</a:t>
            </a:fld>
            <a:endParaRPr lang="es-MX"/>
          </a:p>
        </p:txBody>
      </p:sp>
      <p:sp>
        <p:nvSpPr>
          <p:cNvPr id="10" name="Footer Placeholder 13"/>
          <p:cNvSpPr txBox="1">
            <a:spLocks noGrp="1"/>
          </p:cNvSpPr>
          <p:nvPr>
            <p:ph type="ftr" sz="quarter" idx="9"/>
          </p:nvPr>
        </p:nvSpPr>
        <p:spPr>
          <a:xfrm>
            <a:off x="1600200" y="6248204"/>
            <a:ext cx="45720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11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560579" y="0"/>
            <a:ext cx="7583420" cy="4568955"/>
          </a:xfrm>
          <a:solidFill>
            <a:srgbClr val="D5DFE4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 txBox="1">
            <a:spLocks noGrp="1"/>
          </p:cNvSpPr>
          <p:nvPr>
            <p:ph type="title"/>
          </p:nvPr>
        </p:nvSpPr>
        <p:spPr>
          <a:xfrm>
            <a:off x="609603" y="228600"/>
            <a:ext cx="8153403" cy="990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1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3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2"/>
          </p:nvPr>
        </p:nvSpPr>
        <p:spPr>
          <a:xfrm>
            <a:off x="6096003" y="6248396"/>
            <a:ext cx="26670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0" i="0" u="none" strike="noStrike" kern="1200" cap="none" spc="0" baseline="0">
                <a:solidFill>
                  <a:srgbClr val="3B3B3B"/>
                </a:solidFill>
                <a:uFillTx/>
                <a:latin typeface="Tw Cen MT"/>
              </a:defRPr>
            </a:lvl1pPr>
          </a:lstStyle>
          <a:p>
            <a:pPr lvl="0"/>
            <a:fld id="{3671DDD7-3CFC-4763-AD3A-35B3B5BFEB06}" type="datetime1">
              <a:rPr lang="es-MX"/>
              <a:pPr lvl="0"/>
              <a:t>05/11/2014</a:t>
            </a:fld>
            <a:endParaRPr lang="es-MX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609603" y="6248204"/>
            <a:ext cx="542108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0" i="0" u="none" strike="noStrike" kern="1200" cap="none" spc="0" baseline="0">
                <a:solidFill>
                  <a:srgbClr val="3B3B3B"/>
                </a:solidFill>
                <a:uFillTx/>
                <a:latin typeface="Tw Cen MT"/>
              </a:defRPr>
            </a:lvl1pPr>
          </a:lstStyle>
          <a:p>
            <a:pPr lvl="0"/>
            <a:endParaRPr lang="es-MX"/>
          </a:p>
        </p:txBody>
      </p:sp>
      <p:sp>
        <p:nvSpPr>
          <p:cNvPr id="6" name="Rectangle 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0" y="1280160"/>
            <a:ext cx="533396" cy="228600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590546" y="1280160"/>
            <a:ext cx="8553453" cy="228600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Slide Number Placeholder 22"/>
          <p:cNvSpPr txBox="1">
            <a:spLocks noGrp="1"/>
          </p:cNvSpPr>
          <p:nvPr>
            <p:ph type="sldNum" sz="quarter" idx="4"/>
          </p:nvPr>
        </p:nvSpPr>
        <p:spPr>
          <a:xfrm>
            <a:off x="0" y="1272223"/>
            <a:ext cx="533396" cy="244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1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D9CD4C20-4812-4D23-9222-0C184DED0BA6}" type="slidenum">
              <a:rPr/>
              <a:pPr lvl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3B3B3B"/>
          </a:solidFill>
          <a:uFillTx/>
          <a:latin typeface="Tw Cen MT"/>
        </a:defRPr>
      </a:lvl1pPr>
    </p:titleStyle>
    <p:bodyStyle>
      <a:lvl1pPr marL="320040" marR="0" lvl="0" indent="-32004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CCAF0A"/>
        </a:buClr>
        <a:buSzPct val="60000"/>
        <a:buFont typeface="Wingdings"/>
        <a:buChar char=""/>
        <a:tabLst/>
        <a:defRPr lang="en-US" sz="2900" b="0" i="0" u="none" strike="noStrike" kern="1200" cap="none" spc="0" baseline="0">
          <a:solidFill>
            <a:srgbClr val="000000"/>
          </a:solidFill>
          <a:uFillTx/>
          <a:latin typeface="Tw Cen MT"/>
        </a:defRPr>
      </a:lvl1pPr>
      <a:lvl2pPr marL="640080" marR="0" lvl="1" indent="-274320" algn="l" defTabSz="914400" rtl="0" fontAlgn="auto" hangingPunct="1">
        <a:lnSpc>
          <a:spcPct val="100000"/>
        </a:lnSpc>
        <a:spcBef>
          <a:spcPts val="550"/>
        </a:spcBef>
        <a:spcAft>
          <a:spcPts val="0"/>
        </a:spcAft>
        <a:buClr>
          <a:srgbClr val="6EA0B0"/>
        </a:buClr>
        <a:buSzPct val="70000"/>
        <a:buFont typeface="Wingdings 2"/>
        <a:buChar char=""/>
        <a:tabLst/>
        <a:defRPr lang="en-US" sz="2600" b="0" i="0" u="none" strike="noStrike" kern="1200" cap="none" spc="0" baseline="0">
          <a:solidFill>
            <a:srgbClr val="000000"/>
          </a:solidFill>
          <a:uFillTx/>
          <a:latin typeface="Tw Cen MT"/>
        </a:defRPr>
      </a:lvl2pPr>
      <a:lvl3pPr marL="9144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CCAF0A"/>
        </a:buClr>
        <a:buSzPct val="75000"/>
        <a:buFont typeface="Wingdings"/>
        <a:buChar char=""/>
        <a:tabLst/>
        <a:defRPr lang="en-US" sz="2300" b="0" i="0" u="none" strike="noStrike" kern="1200" cap="none" spc="0" baseline="0">
          <a:solidFill>
            <a:srgbClr val="000000"/>
          </a:solidFill>
          <a:uFillTx/>
          <a:latin typeface="Tw Cen MT"/>
        </a:defRPr>
      </a:lvl3pPr>
      <a:lvl4pPr marL="13716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8D89A4"/>
        </a:buClr>
        <a:buSzPct val="75000"/>
        <a:buFont typeface="Wingdings"/>
        <a:buChar char="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4pPr>
      <a:lvl5pPr marL="18288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748560"/>
        </a:buClr>
        <a:buSzPct val="65000"/>
        <a:buFont typeface="Wingdings"/>
        <a:buChar char="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MX" sz="4000" b="1" dirty="0">
                <a:latin typeface="Arial" pitchFamily="34" charset="0"/>
                <a:cs typeface="Arial" pitchFamily="34" charset="0"/>
              </a:rPr>
              <a:t>Informe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avance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obras financiadas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con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recursos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del 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4000" b="1" dirty="0" smtClean="0">
                <a:latin typeface="Arial" pitchFamily="34" charset="0"/>
                <a:cs typeface="Arial" pitchFamily="34" charset="0"/>
              </a:rPr>
              <a:t>FAM 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2013-14</a:t>
            </a:r>
            <a:endParaRPr lang="es-MX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4"/>
          <p:cNvSpPr txBox="1">
            <a:spLocks noGrp="1"/>
          </p:cNvSpPr>
          <p:nvPr>
            <p:ph type="subTitle" idx="1"/>
          </p:nvPr>
        </p:nvSpPr>
        <p:spPr>
          <a:xfrm>
            <a:off x="2438404" y="6021288"/>
            <a:ext cx="6705596" cy="685800"/>
          </a:xfrm>
        </p:spPr>
        <p:txBody>
          <a:bodyPr/>
          <a:lstStyle/>
          <a:p>
            <a:pPr lvl="0"/>
            <a:r>
              <a:rPr lang="es-MX" b="1" dirty="0" smtClean="0">
                <a:latin typeface="Arial" pitchFamily="34" charset="0"/>
                <a:cs typeface="Arial" pitchFamily="34" charset="0"/>
              </a:rPr>
              <a:t>Noviembre de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2014.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2"/>
          </p:nvPr>
        </p:nvSpPr>
        <p:spPr>
          <a:xfrm>
            <a:off x="612648" y="1600200"/>
            <a:ext cx="8153403" cy="4495803"/>
          </a:xfrm>
          <a:noFill/>
          <a:ln>
            <a:noFill/>
          </a:ln>
        </p:spPr>
        <p:txBody>
          <a:bodyPr lIns="91440" tIns="45720" rIns="91440" bIns="45720"/>
          <a:lstStyle/>
          <a:p>
            <a:pPr lvl="0" algn="just">
              <a:spcAft>
                <a:spcPts val="0"/>
              </a:spcAft>
            </a:pPr>
            <a:endParaRPr lang="es-ES" sz="2000">
              <a:solidFill>
                <a:srgbClr val="000000"/>
              </a:solidFill>
            </a:endParaRPr>
          </a:p>
          <a:p>
            <a:pPr lvl="0" algn="just">
              <a:spcAft>
                <a:spcPts val="0"/>
              </a:spcAft>
            </a:pPr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Resumen</a:t>
            </a:r>
            <a:endParaRPr lang="es-MX" sz="4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93390"/>
              </p:ext>
            </p:extLst>
          </p:nvPr>
        </p:nvGraphicFramePr>
        <p:xfrm>
          <a:off x="467544" y="2204862"/>
          <a:ext cx="8208912" cy="3312369"/>
        </p:xfrm>
        <a:graphic>
          <a:graphicData uri="http://schemas.openxmlformats.org/drawingml/2006/table">
            <a:tbl>
              <a:tblPr/>
              <a:tblGrid>
                <a:gridCol w="1390490"/>
                <a:gridCol w="1558018"/>
                <a:gridCol w="1515988"/>
                <a:gridCol w="1264992"/>
                <a:gridCol w="1239712"/>
                <a:gridCol w="1239712"/>
              </a:tblGrid>
              <a:tr h="16586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Año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Correspondiente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 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FAM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Obra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FAM               </a:t>
                      </a:r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(en millones de pesos)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UACJ </a:t>
                      </a:r>
                      <a:endParaRPr lang="es-ES" sz="12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(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 millones de pesos)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 Financiero</a:t>
                      </a:r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(respecto a FAM)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Avance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Físico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537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(Ampliación 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Nuevo Campus)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Construcción del Edificio Multifuncional </a:t>
                      </a:r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D4" en CU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43.962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2014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2" y="2420888"/>
            <a:ext cx="8153403" cy="3672408"/>
          </a:xfrm>
        </p:spPr>
        <p:txBody>
          <a:bodyPr/>
          <a:lstStyle/>
          <a:p>
            <a:pPr marL="0" lvl="0" indent="0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indent="0" fontAlgn="ctr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Respecto a la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Construcción del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edificio de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posgrado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del Instituto de Ciencias Sociales y Administración (Edificio Y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y del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edificio multifuncional E que se encuentra en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División Multidisciplinaria 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 la UACJ en Nuevo Casas </a:t>
            </a:r>
            <a:r>
              <a:rPr lang="es-MX" sz="1800" smtClean="0">
                <a:latin typeface="Arial" panose="020B0604020202020204" pitchFamily="34" charset="0"/>
                <a:cs typeface="Arial" panose="020B0604020202020204" pitchFamily="34" charset="0"/>
              </a:rPr>
              <a:t>Grandes, se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encuentran en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proceso de licitación, El proyecto se reajusto en virtud del monto autorizado. </a:t>
            </a: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8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rial" pitchFamily="34" charset="0"/>
                <a:cs typeface="Arial" pitchFamily="34" charset="0"/>
              </a:rPr>
              <a:t>Resumen</a:t>
            </a:r>
            <a:endParaRPr lang="es-MX" dirty="0"/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41719"/>
              </p:ext>
            </p:extLst>
          </p:nvPr>
        </p:nvGraphicFramePr>
        <p:xfrm>
          <a:off x="467544" y="1700808"/>
          <a:ext cx="8208912" cy="4740547"/>
        </p:xfrm>
        <a:graphic>
          <a:graphicData uri="http://schemas.openxmlformats.org/drawingml/2006/table">
            <a:tbl>
              <a:tblPr/>
              <a:tblGrid>
                <a:gridCol w="1368152"/>
                <a:gridCol w="1580356"/>
                <a:gridCol w="1515988"/>
                <a:gridCol w="1264992"/>
                <a:gridCol w="1239712"/>
                <a:gridCol w="1239712"/>
              </a:tblGrid>
              <a:tr h="1346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Año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Correspondiente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 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FAM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Obra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FAM               </a:t>
                      </a:r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(en millones de pesos)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UACJ </a:t>
                      </a:r>
                      <a:endParaRPr lang="es-ES" sz="12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(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 millones de pesos)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 Financiero</a:t>
                      </a:r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(respecto a FAM)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Avance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Físico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775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Construcción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del edificio de posgrado del Instituto de Ciencias Sociales y Administración </a:t>
                      </a:r>
                    </a:p>
                    <a:p>
                      <a:pPr algn="ctr" fontAlgn="ctr"/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(Edificio Y)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30,000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28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Construcción del Modulo D4 del edificio D en la División Multidisciplinaria</a:t>
                      </a:r>
                      <a:r>
                        <a:rPr lang="es-MX" sz="1400" b="1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de la UACJ en Nuevo Casas Grandes, Chihuahua</a:t>
                      </a:r>
                      <a:endParaRPr lang="es-MX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19,419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4859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600396" y="3068964"/>
            <a:ext cx="4083169" cy="523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rPr>
              <a:t>Gracias por su atención.</a:t>
            </a:r>
            <a:endParaRPr lang="es-MX" sz="2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972068"/>
          </a:xfrm>
        </p:spPr>
        <p:txBody>
          <a:bodyPr/>
          <a:lstStyle/>
          <a:p>
            <a:pPr lvl="0">
              <a:lnSpc>
                <a:spcPct val="80000"/>
              </a:lnSpc>
              <a:buNone/>
            </a:pPr>
            <a:endParaRPr lang="es-MX" sz="1500" b="1" dirty="0" smtClean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b="1" dirty="0" smtClean="0">
                <a:latin typeface="Arial" pitchFamily="34"/>
                <a:cs typeface="Arial" pitchFamily="34"/>
              </a:rPr>
              <a:t>Universidad </a:t>
            </a:r>
            <a:r>
              <a:rPr lang="es-MX" sz="1500" b="1" dirty="0">
                <a:latin typeface="Arial" pitchFamily="34"/>
                <a:cs typeface="Arial" pitchFamily="34"/>
              </a:rPr>
              <a:t>Autónoma de Ciudad Juárez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Ricardo Duarte </a:t>
            </a:r>
            <a:r>
              <a:rPr lang="es-MX" sz="1500" dirty="0" err="1">
                <a:latin typeface="Arial" pitchFamily="34"/>
                <a:cs typeface="Arial" pitchFamily="34"/>
              </a:rPr>
              <a:t>Jáquez</a:t>
            </a: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Rector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n-US" sz="1500" dirty="0">
                <a:latin typeface="Arial" pitchFamily="34"/>
                <a:cs typeface="Arial" pitchFamily="34"/>
              </a:rPr>
              <a:t>Rita Ileana Olivas Lara</a:t>
            </a: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Directora General de Servicios Administrativos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Ángel F</a:t>
            </a:r>
            <a:r>
              <a:rPr lang="en-US" sz="1500" dirty="0" err="1">
                <a:latin typeface="Arial" pitchFamily="34"/>
                <a:cs typeface="Arial" pitchFamily="34"/>
              </a:rPr>
              <a:t>ernando</a:t>
            </a:r>
            <a:r>
              <a:rPr lang="en-US" sz="1500" dirty="0">
                <a:latin typeface="Arial" pitchFamily="34"/>
                <a:cs typeface="Arial" pitchFamily="34"/>
              </a:rPr>
              <a:t> </a:t>
            </a:r>
            <a:r>
              <a:rPr lang="en-US" sz="1500" dirty="0" err="1">
                <a:latin typeface="Arial" pitchFamily="34"/>
                <a:cs typeface="Arial" pitchFamily="34"/>
              </a:rPr>
              <a:t>Gómez</a:t>
            </a:r>
            <a:r>
              <a:rPr lang="en-US" sz="1500" dirty="0">
                <a:latin typeface="Arial" pitchFamily="34"/>
                <a:cs typeface="Arial" pitchFamily="34"/>
              </a:rPr>
              <a:t> Martínez</a:t>
            </a: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Director General de Planeación y Desarrollo Institucional</a:t>
            </a: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 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Universidad Autónoma de Ciudad Juárez. Av. Plutarco E. Calles  núm. 1210 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 err="1">
                <a:latin typeface="Arial" pitchFamily="34" charset="0"/>
                <a:cs typeface="Arial" pitchFamily="34" charset="0"/>
              </a:rPr>
              <a:t>Fovissste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000" dirty="0" err="1">
                <a:latin typeface="Arial" pitchFamily="34" charset="0"/>
                <a:cs typeface="Arial" pitchFamily="34" charset="0"/>
              </a:rPr>
              <a:t>Chamizal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, código postal 32310. Ciudad Juárez, Chihuahua, México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La elaboración de este documento estuvo a cargo de la Dirección General de Planeación y Desarrollo Institucional.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0000"/>
              </a:lnSpc>
              <a:buNone/>
            </a:pPr>
            <a:endParaRPr lang="es-MX" sz="1300" dirty="0">
              <a:latin typeface="Arial" pitchFamily="34"/>
              <a:cs typeface="Arial" pitchFamily="34"/>
            </a:endParaRPr>
          </a:p>
        </p:txBody>
      </p:sp>
      <p:pic>
        <p:nvPicPr>
          <p:cNvPr id="3" name="Picture 3" descr="escud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52" y="142847"/>
            <a:ext cx="1084304" cy="1071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2013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0" y="1916828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De acuerdo al Plan Maestro de Construcción en el Marco del Programa Integral (PIFI) 2012-13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se hizo la solicitud para la construcción del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Edificio Multifuncional D4 en Ciudad Universitaria y de la Infraestructura del Campus Cuauhtémoc. </a:t>
            </a:r>
          </a:p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Estas obras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tendrán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una superficie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total de 12,576 m² de construcción y un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costo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de $48’695,060.00 </a:t>
            </a:r>
          </a:p>
          <a:p>
            <a:pPr marL="0" lvl="0" indent="0" algn="just">
              <a:buNone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2013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4" y="1916832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Respecto al Edificio Multifuncional D4 en Ciudad Universitaria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se tiene un avance de obra que corresponde al 100%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Actualmente se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encuentra en proceso de finiquito.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El avance financiero refleja el pago del 40% de anticipo y 12 estimaciones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55"/>
            <a:ext cx="7596336" cy="45763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 Acabados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del Edificio Multifuncional D4.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983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282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20"/>
            <a:ext cx="7596336" cy="45603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7596336" cy="46171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7596335" cy="4581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324594F24C4C4E86861CA2F98753CF" ma:contentTypeVersion="1" ma:contentTypeDescription="Crear nuevo documento." ma:contentTypeScope="" ma:versionID="4a868f4c50e4d8634ec60d90da25987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C619CE2-FAE7-43DA-85E1-B2BF64C7513E}"/>
</file>

<file path=customXml/itemProps2.xml><?xml version="1.0" encoding="utf-8"?>
<ds:datastoreItem xmlns:ds="http://schemas.openxmlformats.org/officeDocument/2006/customXml" ds:itemID="{56DAE336-0A37-4015-BEB7-D246932BB025}"/>
</file>

<file path=customXml/itemProps3.xml><?xml version="1.0" encoding="utf-8"?>
<ds:datastoreItem xmlns:ds="http://schemas.openxmlformats.org/officeDocument/2006/customXml" ds:itemID="{1D05E11B-8373-40C7-A100-2D6B262CE41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5151</TotalTime>
  <Words>393</Words>
  <Application>Microsoft Office PowerPoint</Application>
  <PresentationFormat>Presentación en pantalla (4:3)</PresentationFormat>
  <Paragraphs>90</Paragraphs>
  <Slides>13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Median</vt:lpstr>
      <vt:lpstr>Informe de avance de obras financiadas con recursos del  FAM 2013-14</vt:lpstr>
      <vt:lpstr>Presentación de PowerPoint</vt:lpstr>
      <vt:lpstr>FAM 2013</vt:lpstr>
      <vt:lpstr>FAM 2013</vt:lpstr>
      <vt:lpstr>Construcción de Edificio Multifuncional D4.</vt:lpstr>
      <vt:lpstr> Acabados del Edificio Multifuncional D4.</vt:lpstr>
      <vt:lpstr>Construcción de Edificio Multifuncional D4.</vt:lpstr>
      <vt:lpstr>Construcción de Edificio Multifuncional D4.</vt:lpstr>
      <vt:lpstr>Construcción de Edificio Multifuncional D4.</vt:lpstr>
      <vt:lpstr>Resumen</vt:lpstr>
      <vt:lpstr>FAM 2014</vt:lpstr>
      <vt:lpstr>Resumen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Ángel Fernando Gómez Martínez</dc:creator>
  <cp:lastModifiedBy>Roberto Medina Ortega</cp:lastModifiedBy>
  <cp:revision>352</cp:revision>
  <cp:lastPrinted>2014-11-05T21:19:34Z</cp:lastPrinted>
  <dcterms:created xsi:type="dcterms:W3CDTF">2010-01-25T04:25:49Z</dcterms:created>
  <dcterms:modified xsi:type="dcterms:W3CDTF">2014-11-05T21:23:59Z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0x01010066324594F24C4C4E86861CA2F98753CF</vt:lpwstr>
  </property>
</Properties>
</file>