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2" r:id="rId4"/>
    <p:sldId id="284" r:id="rId5"/>
    <p:sldId id="276" r:id="rId6"/>
    <p:sldId id="288" r:id="rId7"/>
    <p:sldId id="280" r:id="rId8"/>
    <p:sldId id="281" r:id="rId9"/>
    <p:sldId id="282" r:id="rId10"/>
    <p:sldId id="265" r:id="rId11"/>
    <p:sldId id="295" r:id="rId12"/>
    <p:sldId id="289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3409D1-8017-444E-B6AB-0C783F3EF644}" type="datetime1">
              <a:rPr lang="es-MX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04/12/2014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E98-2601-4F15-8A68-303F387874F6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3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28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55CE61-72C6-445F-8AC7-5F199B1E745B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8501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2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l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>
            <a:lvl1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938BD2-D65D-43B2-8C63-5E7C1C89AF61}" type="slidenum">
              <a:rPr/>
              <a:pPr lv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5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F84BD7-8D59-40C1-91F0-CB98A31D455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B69595-8144-47B3-8252-346E3B2B7038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4BB3EE-DA5E-47E9-8F05-A5B3594BD7E5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26A5A1-A5F7-4546-B279-86075D97E8BE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E7D1-C191-4881-BFB8-DB6AD775B562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28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79" rIns="93177" bIns="46579" anchor="b" anchorCtr="0" compatLnSpc="1"/>
          <a:lstStyle/>
          <a:p>
            <a:pPr marL="0" marR="0" lvl="0" indent="0" algn="r" defTabSz="9317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5281E-AF9A-4B36-917A-74C278812C0C}" type="slidenum">
              <a:rPr/>
              <a:pPr marL="0" marR="0" lvl="0" indent="0" algn="r" defTabSz="93176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MX" sz="12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8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le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D4D2D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681B1528-90A2-4FA9-A83E-537A8E6F7E77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8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D4D2D0"/>
                </a:solidFill>
              </a:defRPr>
            </a:lvl1pPr>
          </a:lstStyle>
          <a:p>
            <a:pPr lvl="0"/>
            <a:fld id="{65326430-202D-44AF-A50C-69113B0CCE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F2426-1092-48A6-BAFA-13899CF72FA0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DEDF2-9959-412A-A277-62B3B47F2570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DC527-A1FB-4259-9C23-C46D36358690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503CB4F2-AE9B-49F7-81D9-4448D08C4ED3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41D8A-4488-4A89-9BCE-26AA173D127F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9AA05-28DE-472B-96CF-A60A05D5B89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Content Placeholder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3B3B3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B3840-BCEE-4F55-A32A-3C8216378AE2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8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736FF220-F770-430A-A2BA-827B78D257DF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9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5B21-898E-4AB4-9EC3-FDA13E5ACEBD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64328-19B0-4177-8CB5-51BF9C52868B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0FCC2-64F8-45D5-81A6-B9AB5C431830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017765-D7EC-4780-B2F7-CE08BAEAD40D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8" name="Text Placeholder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CCAF0A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748560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D76AE-EF25-43D0-8A98-33FA228340E2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61A93-80B7-430F-B1A0-C2F9A320655B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0BA79-B4AE-4230-9EAD-7510B3F5BFAA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3B3B3B"/>
                </a:solidFill>
              </a:defRPr>
            </a:lvl1pPr>
          </a:lstStyle>
          <a:p>
            <a:pPr lvl="0"/>
            <a:fld id="{9F424F74-306C-42DB-BD3F-11707504212A}" type="slidenum">
              <a:rPr/>
              <a:pPr lvl="0"/>
              <a:t>‹Nº›</a:t>
            </a:fld>
            <a:endParaRPr lang="es-MX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7A2C3-220D-48C9-888B-814E7A0E7664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8DC1-B883-491A-AC62-D9F6004EB669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CCAF0A"/>
          </a:solidFill>
          <a:ln w="50804">
            <a:solidFill>
              <a:srgbClr val="CCAF0A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FF2785-6C8C-463A-BD86-4803AC579B0C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9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1EC07204-2233-4499-B070-F3229C8CBC31}" type="slidenum">
              <a:rPr/>
              <a:pPr lvl="0"/>
              <a:t>‹Nº›</a:t>
            </a:fld>
            <a:endParaRPr lang="es-MX" dirty="0"/>
          </a:p>
        </p:txBody>
      </p:sp>
      <p:sp>
        <p:nvSpPr>
          <p:cNvPr id="10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MX" dirty="0"/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5DF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fld id="{3671DDD7-3CFC-4763-AD3A-35B3B5BFEB06}" type="datetime1">
              <a:rPr lang="es-MX"/>
              <a:pPr lvl="0"/>
              <a:t>04/12/2014</a:t>
            </a:fld>
            <a:endParaRPr lang="es-MX" dirty="0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0" i="0" u="none" strike="noStrike" kern="1200" cap="none" spc="0" baseline="0">
                <a:solidFill>
                  <a:srgbClr val="3B3B3B"/>
                </a:solidFill>
                <a:uFillTx/>
                <a:latin typeface="Tw Cen MT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6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CCAF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6EA0B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MX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D9CD4C20-4812-4D23-9222-0C184DED0BA6}" type="slidenum">
              <a:rPr/>
              <a:pPr lvl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3B3B3B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CCAF0A"/>
        </a:buClr>
        <a:buSzPct val="60000"/>
        <a:buFont typeface="Wingdings"/>
        <a:buChar char=""/>
        <a:tabLst/>
        <a:defRPr lang="en-US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EA0B0"/>
        </a:buClr>
        <a:buSzPct val="70000"/>
        <a:buFont typeface="Wingdings 2"/>
        <a:buChar char="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CAF0A"/>
        </a:buClr>
        <a:buSzPct val="75000"/>
        <a:buFont typeface="Wingdings"/>
        <a:buChar char="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8D89A4"/>
        </a:buClr>
        <a:buSzPct val="7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48560"/>
        </a:buClr>
        <a:buSzPct val="65000"/>
        <a:buFont typeface="Wingdings"/>
        <a:buChar char="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MX" sz="4000" b="1" dirty="0">
                <a:latin typeface="Arial" pitchFamily="34" charset="0"/>
                <a:cs typeface="Arial" pitchFamily="34" charset="0"/>
              </a:rPr>
              <a:t>Informe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avance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obras financiadas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con</a:t>
            </a:r>
            <a:r>
              <a:rPr lang="es-MX" sz="4000" b="1" dirty="0">
                <a:latin typeface="Arial" pitchFamily="34" charset="0"/>
                <a:cs typeface="Arial" pitchFamily="34" charset="0"/>
              </a:rPr>
              <a:t> recursos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FAM 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2013-14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4"/>
          <p:cNvSpPr txBox="1">
            <a:spLocks noGrp="1"/>
          </p:cNvSpPr>
          <p:nvPr>
            <p:ph type="subTitle" idx="1"/>
          </p:nvPr>
        </p:nvSpPr>
        <p:spPr>
          <a:xfrm>
            <a:off x="2438404" y="6021288"/>
            <a:ext cx="6705596" cy="685800"/>
          </a:xfrm>
        </p:spPr>
        <p:txBody>
          <a:bodyPr/>
          <a:lstStyle/>
          <a:p>
            <a:pPr lvl="0"/>
            <a:r>
              <a:rPr lang="es-MX" b="1" dirty="0" smtClean="0">
                <a:latin typeface="Arial" pitchFamily="34" charset="0"/>
                <a:cs typeface="Arial" pitchFamily="34" charset="0"/>
              </a:rPr>
              <a:t>Diciembre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2014.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612648" y="1600200"/>
            <a:ext cx="8153403" cy="4495803"/>
          </a:xfrm>
          <a:noFill/>
          <a:ln>
            <a:noFill/>
          </a:ln>
        </p:spPr>
        <p:txBody>
          <a:bodyPr lIns="91440" tIns="45720" rIns="91440" bIns="45720"/>
          <a:lstStyle/>
          <a:p>
            <a:pPr lvl="0" algn="just"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1338"/>
              </p:ext>
            </p:extLst>
          </p:nvPr>
        </p:nvGraphicFramePr>
        <p:xfrm>
          <a:off x="467544" y="2204862"/>
          <a:ext cx="8208912" cy="3312369"/>
        </p:xfrm>
        <a:graphic>
          <a:graphicData uri="http://schemas.openxmlformats.org/drawingml/2006/table">
            <a:tbl>
              <a:tblPr/>
              <a:tblGrid>
                <a:gridCol w="1390490"/>
                <a:gridCol w="1558018"/>
                <a:gridCol w="1515988"/>
                <a:gridCol w="1264992"/>
                <a:gridCol w="1239712"/>
                <a:gridCol w="1239712"/>
              </a:tblGrid>
              <a:tr h="1658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Físico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537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(Ampliación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Nuevo Campus)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del Edificio Multifuncional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D4" en CU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43.962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2" y="2420888"/>
            <a:ext cx="8153403" cy="3672408"/>
          </a:xfrm>
        </p:spPr>
        <p:txBody>
          <a:bodyPr/>
          <a:lstStyle/>
          <a:p>
            <a:pPr marL="0" lvl="0" indent="0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 fontAlgn="ctr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 la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Construcción del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edificio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posgrado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del Instituto de Ciencias Sociales y Administración (Edificio 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y del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edificio multifuncional E que se encuentra en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División Multidisciplinaria 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 UACJ en Nuevo Casas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Grandes, se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encuentran en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licitación, El proyecto se reajusto en virtud del monto autorizado. 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  <a:endParaRPr lang="es-MX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99137"/>
              </p:ext>
            </p:extLst>
          </p:nvPr>
        </p:nvGraphicFramePr>
        <p:xfrm>
          <a:off x="467544" y="1700808"/>
          <a:ext cx="8208912" cy="4527187"/>
        </p:xfrm>
        <a:graphic>
          <a:graphicData uri="http://schemas.openxmlformats.org/drawingml/2006/table">
            <a:tbl>
              <a:tblPr/>
              <a:tblGrid>
                <a:gridCol w="1368152"/>
                <a:gridCol w="1580356"/>
                <a:gridCol w="1515988"/>
                <a:gridCol w="1264992"/>
                <a:gridCol w="1239712"/>
                <a:gridCol w="1239712"/>
              </a:tblGrid>
              <a:tr h="1346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</a:t>
                      </a: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Correspondiente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Obra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FAM               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(en millones de pesos)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UACJ </a:t>
                      </a:r>
                      <a:endParaRPr lang="es-ES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 millones de pesos)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Financiero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(respecto a FAM)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Avance Físico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775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edificio de posgrado del Instituto de Ciencias Sociales y Administración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(Edificio Y)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28,919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MX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del  edificio E </a:t>
                      </a:r>
                      <a:r>
                        <a:rPr lang="es-MX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 la División Multidisciplinaria</a:t>
                      </a:r>
                      <a:r>
                        <a:rPr lang="es-MX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 la UACJ en Nuevo Casas Grandes, Chihuahua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20,500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59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600396" y="3068964"/>
            <a:ext cx="4083169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 charset="0"/>
                <a:cs typeface="Arial" pitchFamily="34" charset="0"/>
              </a:rPr>
              <a:t>Gracias por su atención.</a:t>
            </a:r>
            <a:endParaRPr lang="es-MX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972068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s-MX" sz="1500" b="1" dirty="0" smtClean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b="1" dirty="0" smtClean="0">
                <a:latin typeface="Arial" pitchFamily="34"/>
                <a:cs typeface="Arial" pitchFamily="34"/>
              </a:rPr>
              <a:t>Universidad </a:t>
            </a:r>
            <a:r>
              <a:rPr lang="es-MX" sz="1500" b="1" dirty="0">
                <a:latin typeface="Arial" pitchFamily="34"/>
                <a:cs typeface="Arial" pitchFamily="34"/>
              </a:rPr>
              <a:t>Autónoma de Ciudad Juárez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Ricardo Duarte Jáquez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Rector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500" dirty="0">
                <a:latin typeface="Arial" pitchFamily="34"/>
                <a:cs typeface="Arial" pitchFamily="34"/>
              </a:rPr>
              <a:t>Rita Ileana Olivas Lara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Directora General de Servicios Administrativos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Ángel F</a:t>
            </a:r>
            <a:r>
              <a:rPr lang="en-US" sz="1500" dirty="0">
                <a:latin typeface="Arial" pitchFamily="34"/>
                <a:cs typeface="Arial" pitchFamily="34"/>
              </a:rPr>
              <a:t>ernando Gómez Martínez</a:t>
            </a: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r>
              <a:rPr lang="es-MX" sz="1500" i="1" dirty="0">
                <a:latin typeface="Arial" pitchFamily="34"/>
                <a:cs typeface="Arial" pitchFamily="34"/>
              </a:rPr>
              <a:t>Director General de Planeación y Desarrollo Institucional</a:t>
            </a:r>
          </a:p>
          <a:p>
            <a:pPr lvl="0">
              <a:lnSpc>
                <a:spcPct val="80000"/>
              </a:lnSpc>
              <a:buNone/>
            </a:pPr>
            <a:r>
              <a:rPr lang="es-MX" sz="1500" dirty="0">
                <a:latin typeface="Arial" pitchFamily="34"/>
                <a:cs typeface="Arial" pitchFamily="34"/>
              </a:rPr>
              <a:t> </a:t>
            </a: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None/>
            </a:pPr>
            <a:endParaRPr lang="es-MX" sz="1500" dirty="0">
              <a:latin typeface="Arial" pitchFamily="34"/>
              <a:cs typeface="Arial" pitchFamily="34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Universidad Autónoma de Ciudad Juárez. Av. Plutarco E. Calles  núm. 1210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Fovissste Chamizal, código postal 32310. Ciudad Juárez, Chihuahua, México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80000"/>
              </a:lnSpc>
              <a:buNone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La elaboración de este documento estuvo a cargo de la Dirección General de Planeación y Desarrollo Institucional.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None/>
            </a:pPr>
            <a:endParaRPr lang="es-MX" sz="13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escu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52" y="142847"/>
            <a:ext cx="1084304" cy="107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8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De acuerdo al Plan Maestro de Construcción en el Marco del Programa Integral (PIFI) 2012-13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se hizo la solicitud para la construcción del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Edificio Multifuncional D4 en Ciudad Universitaria. </a:t>
            </a:r>
          </a:p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Esta obra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tiene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una superficie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total de 3,076.00 m² de construcción y 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costo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de $43,962,134.25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Arial" pitchFamily="34" charset="0"/>
                <a:cs typeface="Arial" pitchFamily="34" charset="0"/>
              </a:rPr>
              <a:t>FAM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153403" cy="4464499"/>
          </a:xfrm>
        </p:spPr>
        <p:txBody>
          <a:bodyPr/>
          <a:lstStyle/>
          <a:p>
            <a:pPr marL="0" lv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Respecto al Edificio Multifuncional D4 en Ciudad Universitaria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se tiene un avance de obra que corresponde al 100%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Actualmente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encuentra en proceso de finiquito.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El avance financiero refleja el pago del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86%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anticipo y 12 estimaciones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55"/>
            <a:ext cx="7596336" cy="4576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Acabados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del Edificio Multifuncional D4.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82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20"/>
            <a:ext cx="7596336" cy="4560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6" cy="4617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Construcción de Edificio Multifuncional D4.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7596335" cy="4581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324594F24C4C4E86861CA2F98753CF" ma:contentTypeVersion="1" ma:contentTypeDescription="Crear nuevo documento." ma:contentTypeScope="" ma:versionID="4a868f4c50e4d8634ec60d90da259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2B7FA6-52DB-4E97-B1C2-B729CEB3ED28}"/>
</file>

<file path=customXml/itemProps2.xml><?xml version="1.0" encoding="utf-8"?>
<ds:datastoreItem xmlns:ds="http://schemas.openxmlformats.org/officeDocument/2006/customXml" ds:itemID="{FED8A554-DB89-466F-8477-A6B64168504D}"/>
</file>

<file path=customXml/itemProps3.xml><?xml version="1.0" encoding="utf-8"?>
<ds:datastoreItem xmlns:ds="http://schemas.openxmlformats.org/officeDocument/2006/customXml" ds:itemID="{84EAD2C1-EACC-4A8D-80D0-9E64BED90F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5404</TotalTime>
  <Words>383</Words>
  <Application>Microsoft Office PowerPoint</Application>
  <PresentationFormat>Presentación en pantalla (4:3)</PresentationFormat>
  <Paragraphs>90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Median</vt:lpstr>
      <vt:lpstr>Informe de avance de obras financiadas con recursos del  FAM 2013-14</vt:lpstr>
      <vt:lpstr>Presentación de PowerPoint</vt:lpstr>
      <vt:lpstr>FAM 2013</vt:lpstr>
      <vt:lpstr>FAM 2013</vt:lpstr>
      <vt:lpstr>Construcción de Edificio Multifuncional D4.</vt:lpstr>
      <vt:lpstr> Acabados del Edificio Multifuncional D4.</vt:lpstr>
      <vt:lpstr>Construcción de Edificio Multifuncional D4.</vt:lpstr>
      <vt:lpstr>Construcción de Edificio Multifuncional D4.</vt:lpstr>
      <vt:lpstr>Construcción de Edificio Multifuncional D4.</vt:lpstr>
      <vt:lpstr>Resumen</vt:lpstr>
      <vt:lpstr>FAM 2014</vt:lpstr>
      <vt:lpstr>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 Fernando Gómez Martínez</dc:creator>
  <cp:lastModifiedBy>Roberto Medina Ortega</cp:lastModifiedBy>
  <cp:revision>358</cp:revision>
  <cp:lastPrinted>2014-12-04T16:13:14Z</cp:lastPrinted>
  <dcterms:created xsi:type="dcterms:W3CDTF">2010-01-25T04:25:49Z</dcterms:created>
  <dcterms:modified xsi:type="dcterms:W3CDTF">2014-12-04T16:16:30Z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0x01010066324594F24C4C4E86861CA2F98753CF</vt:lpwstr>
  </property>
</Properties>
</file>